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6" r:id="rId2"/>
    <p:sldId id="257" r:id="rId3"/>
    <p:sldId id="258" r:id="rId4"/>
    <p:sldId id="259" r:id="rId5"/>
    <p:sldId id="260" r:id="rId6"/>
    <p:sldId id="261" r:id="rId7"/>
    <p:sldId id="262" r:id="rId8"/>
    <p:sldId id="263" r:id="rId9"/>
    <p:sldId id="271" r:id="rId10"/>
    <p:sldId id="264" r:id="rId11"/>
    <p:sldId id="265" r:id="rId12"/>
    <p:sldId id="274" r:id="rId13"/>
    <p:sldId id="315" r:id="rId14"/>
    <p:sldId id="312" r:id="rId15"/>
    <p:sldId id="313" r:id="rId16"/>
    <p:sldId id="316" r:id="rId17"/>
    <p:sldId id="314" r:id="rId18"/>
    <p:sldId id="318" r:id="rId19"/>
    <p:sldId id="317" r:id="rId20"/>
  </p:sldIdLst>
  <p:sldSz cx="12192000" cy="6858000"/>
  <p:notesSz cx="6797675" cy="9926638"/>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4CFE8-D637-40F0-A330-F14FE80559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9ABB1041-EAB7-4093-A42F-12BFF9724523}">
      <dgm:prSet phldrT="[Texto]" custT="1"/>
      <dgm:spPr/>
      <dgm:t>
        <a:bodyPr/>
        <a:lstStyle/>
        <a:p>
          <a:endParaRPr lang="es-CL" sz="1600" dirty="0">
            <a:latin typeface="Cambria" panose="02040503050406030204" pitchFamily="18" charset="0"/>
            <a:ea typeface="Cambria" panose="02040503050406030204" pitchFamily="18" charset="0"/>
          </a:endParaRPr>
        </a:p>
      </dgm:t>
    </dgm:pt>
    <dgm:pt modelId="{61A5C7C0-4DF9-4EA7-944D-5179D63DDE1C}" type="parTrans" cxnId="{D6F1F50E-28DF-4338-A026-178B13EC8B4F}">
      <dgm:prSet/>
      <dgm:spPr/>
      <dgm:t>
        <a:bodyPr/>
        <a:lstStyle/>
        <a:p>
          <a:endParaRPr lang="es-CL" sz="1600">
            <a:latin typeface="Cambria" panose="02040503050406030204" pitchFamily="18" charset="0"/>
            <a:ea typeface="Cambria" panose="02040503050406030204" pitchFamily="18" charset="0"/>
          </a:endParaRPr>
        </a:p>
      </dgm:t>
    </dgm:pt>
    <dgm:pt modelId="{82E48B25-A5B5-44C4-878F-3213D071D89C}" type="sibTrans" cxnId="{D6F1F50E-28DF-4338-A026-178B13EC8B4F}">
      <dgm:prSet/>
      <dgm:spPr/>
      <dgm:t>
        <a:bodyPr/>
        <a:lstStyle/>
        <a:p>
          <a:endParaRPr lang="es-CL" sz="1600">
            <a:latin typeface="Cambria" panose="02040503050406030204" pitchFamily="18" charset="0"/>
            <a:ea typeface="Cambria" panose="02040503050406030204" pitchFamily="18" charset="0"/>
          </a:endParaRPr>
        </a:p>
      </dgm:t>
    </dgm:pt>
    <dgm:pt modelId="{816340CB-47D1-4A55-B78E-387749107106}">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Créditos para sectores no bancarizados que se descuentas por planilla.</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AA480AB8-113E-4E42-8C46-DCF52845D439}" type="parTrans" cxnId="{FA747CA6-73FF-46EC-8D6F-A7E3C9F4F5D0}">
      <dgm:prSet/>
      <dgm:spPr/>
      <dgm:t>
        <a:bodyPr/>
        <a:lstStyle/>
        <a:p>
          <a:endParaRPr lang="es-CL" sz="1600">
            <a:latin typeface="Cambria" panose="02040503050406030204" pitchFamily="18" charset="0"/>
            <a:ea typeface="Cambria" panose="02040503050406030204" pitchFamily="18" charset="0"/>
          </a:endParaRPr>
        </a:p>
      </dgm:t>
    </dgm:pt>
    <dgm:pt modelId="{12424C70-F69F-479A-869C-FC41C1BC8636}" type="sibTrans" cxnId="{FA747CA6-73FF-46EC-8D6F-A7E3C9F4F5D0}">
      <dgm:prSet/>
      <dgm:spPr/>
      <dgm:t>
        <a:bodyPr/>
        <a:lstStyle/>
        <a:p>
          <a:endParaRPr lang="es-CL" sz="1600">
            <a:latin typeface="Cambria" panose="02040503050406030204" pitchFamily="18" charset="0"/>
            <a:ea typeface="Cambria" panose="02040503050406030204" pitchFamily="18" charset="0"/>
          </a:endParaRPr>
        </a:p>
      </dgm:t>
    </dgm:pt>
    <dgm:pt modelId="{B409847E-E81F-46D8-8903-47FE02214EEC}">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Alternativas de Ahorro de alta liquidez y bajo riesgo.</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1C54D43B-CA6D-4B3C-8C0D-431E6EA77E5B}" type="parTrans" cxnId="{7B0CBA18-D510-4AF8-A5DB-37D7DADE5744}">
      <dgm:prSet/>
      <dgm:spPr/>
      <dgm:t>
        <a:bodyPr/>
        <a:lstStyle/>
        <a:p>
          <a:endParaRPr lang="es-CL" sz="1600">
            <a:latin typeface="Cambria" panose="02040503050406030204" pitchFamily="18" charset="0"/>
            <a:ea typeface="Cambria" panose="02040503050406030204" pitchFamily="18" charset="0"/>
          </a:endParaRPr>
        </a:p>
      </dgm:t>
    </dgm:pt>
    <dgm:pt modelId="{B2019565-AB4C-47FE-B28D-FF5E56B488B2}" type="sibTrans" cxnId="{7B0CBA18-D510-4AF8-A5DB-37D7DADE5744}">
      <dgm:prSet/>
      <dgm:spPr/>
      <dgm:t>
        <a:bodyPr/>
        <a:lstStyle/>
        <a:p>
          <a:endParaRPr lang="es-CL" sz="1600">
            <a:latin typeface="Cambria" panose="02040503050406030204" pitchFamily="18" charset="0"/>
            <a:ea typeface="Cambria" panose="02040503050406030204" pitchFamily="18" charset="0"/>
          </a:endParaRPr>
        </a:p>
      </dgm:t>
    </dgm:pt>
    <dgm:pt modelId="{029D3DB4-3002-4129-A2F3-F9268056A74A}">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Soluciones Habitacionales </a:t>
          </a:r>
          <a:r>
            <a:rPr lang="es-CL" sz="1600" dirty="0">
              <a:solidFill>
                <a:schemeClr val="tx1">
                  <a:lumMod val="90000"/>
                  <a:lumOff val="10000"/>
                </a:schemeClr>
              </a:solidFill>
              <a:latin typeface="Cambria" panose="02040503050406030204" pitchFamily="18" charset="0"/>
              <a:ea typeface="Cambria" panose="02040503050406030204" pitchFamily="18" charset="0"/>
            </a:rPr>
            <a:t>(cuentas de ahorro, leasing, subsidios, PET) .</a:t>
          </a:r>
        </a:p>
      </dgm:t>
    </dgm:pt>
    <dgm:pt modelId="{546A2981-F5CD-41C6-B45D-3D7AF77F77D7}" type="parTrans" cxnId="{C1740C61-2F5C-4203-8B28-AD39E6BB15F0}">
      <dgm:prSet/>
      <dgm:spPr/>
      <dgm:t>
        <a:bodyPr/>
        <a:lstStyle/>
        <a:p>
          <a:endParaRPr lang="es-CL" sz="1600">
            <a:latin typeface="Cambria" panose="02040503050406030204" pitchFamily="18" charset="0"/>
            <a:ea typeface="Cambria" panose="02040503050406030204" pitchFamily="18" charset="0"/>
          </a:endParaRPr>
        </a:p>
      </dgm:t>
    </dgm:pt>
    <dgm:pt modelId="{D3C5A3EF-5639-4545-939A-6ADB6F7E6265}" type="sibTrans" cxnId="{C1740C61-2F5C-4203-8B28-AD39E6BB15F0}">
      <dgm:prSet/>
      <dgm:spPr/>
      <dgm:t>
        <a:bodyPr/>
        <a:lstStyle/>
        <a:p>
          <a:endParaRPr lang="es-CL" sz="1600">
            <a:latin typeface="Cambria" panose="02040503050406030204" pitchFamily="18" charset="0"/>
            <a:ea typeface="Cambria" panose="02040503050406030204" pitchFamily="18" charset="0"/>
          </a:endParaRPr>
        </a:p>
      </dgm:t>
    </dgm:pt>
    <dgm:pt modelId="{CADCCAF1-A03C-4FAB-A8EC-30C581F02CE4}">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Créditos Hipotecarios (hasta 30 años).</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9C7AFB18-427A-4437-8D06-99158915BAA0}" type="parTrans" cxnId="{B65F20FF-9BFD-4893-BC77-AA3B692D38F6}">
      <dgm:prSet/>
      <dgm:spPr/>
      <dgm:t>
        <a:bodyPr/>
        <a:lstStyle/>
        <a:p>
          <a:endParaRPr lang="es-CL" sz="1600">
            <a:latin typeface="Cambria" panose="02040503050406030204" pitchFamily="18" charset="0"/>
            <a:ea typeface="Cambria" panose="02040503050406030204" pitchFamily="18" charset="0"/>
          </a:endParaRPr>
        </a:p>
      </dgm:t>
    </dgm:pt>
    <dgm:pt modelId="{74E29B8E-7E1F-4593-A103-0A5C5C34EB0D}" type="sibTrans" cxnId="{B65F20FF-9BFD-4893-BC77-AA3B692D38F6}">
      <dgm:prSet/>
      <dgm:spPr/>
      <dgm:t>
        <a:bodyPr/>
        <a:lstStyle/>
        <a:p>
          <a:endParaRPr lang="es-CL" sz="1600">
            <a:latin typeface="Cambria" panose="02040503050406030204" pitchFamily="18" charset="0"/>
            <a:ea typeface="Cambria" panose="02040503050406030204" pitchFamily="18" charset="0"/>
          </a:endParaRPr>
        </a:p>
      </dgm:t>
    </dgm:pt>
    <dgm:pt modelId="{42997660-FE7C-4E50-B41D-75B22F6026AB}">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Opciones Recreacionales y de Turismo.</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49D03E49-9306-4948-882C-7A417F450E87}" type="parTrans" cxnId="{2C19AEB3-C657-40DC-B086-CE718E568E2B}">
      <dgm:prSet/>
      <dgm:spPr/>
      <dgm:t>
        <a:bodyPr/>
        <a:lstStyle/>
        <a:p>
          <a:endParaRPr lang="es-CL" sz="1600">
            <a:latin typeface="Cambria" panose="02040503050406030204" pitchFamily="18" charset="0"/>
            <a:ea typeface="Cambria" panose="02040503050406030204" pitchFamily="18" charset="0"/>
          </a:endParaRPr>
        </a:p>
      </dgm:t>
    </dgm:pt>
    <dgm:pt modelId="{DD3FBBE3-89F5-44F7-B90B-CB39B99AB62E}" type="sibTrans" cxnId="{2C19AEB3-C657-40DC-B086-CE718E568E2B}">
      <dgm:prSet/>
      <dgm:spPr/>
      <dgm:t>
        <a:bodyPr/>
        <a:lstStyle/>
        <a:p>
          <a:endParaRPr lang="es-CL" sz="1600">
            <a:latin typeface="Cambria" panose="02040503050406030204" pitchFamily="18" charset="0"/>
            <a:ea typeface="Cambria" panose="02040503050406030204" pitchFamily="18" charset="0"/>
          </a:endParaRPr>
        </a:p>
      </dgm:t>
    </dgm:pt>
    <dgm:pt modelId="{1019479D-E784-4259-BF0A-B2FDA80516E3}">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Actividades de Capacitación y Desarrollo.</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3D89D219-5ECE-4ACF-A935-CDACC7A819C8}" type="parTrans" cxnId="{F431039C-502F-47B5-8454-087AD5AF0CF5}">
      <dgm:prSet/>
      <dgm:spPr/>
      <dgm:t>
        <a:bodyPr/>
        <a:lstStyle/>
        <a:p>
          <a:endParaRPr lang="es-CL" sz="1600">
            <a:latin typeface="Cambria" panose="02040503050406030204" pitchFamily="18" charset="0"/>
            <a:ea typeface="Cambria" panose="02040503050406030204" pitchFamily="18" charset="0"/>
          </a:endParaRPr>
        </a:p>
      </dgm:t>
    </dgm:pt>
    <dgm:pt modelId="{019ECEC0-E273-4AA6-B693-9F353D0F99B6}" type="sibTrans" cxnId="{F431039C-502F-47B5-8454-087AD5AF0CF5}">
      <dgm:prSet/>
      <dgm:spPr/>
      <dgm:t>
        <a:bodyPr/>
        <a:lstStyle/>
        <a:p>
          <a:endParaRPr lang="es-CL" sz="1600">
            <a:latin typeface="Cambria" panose="02040503050406030204" pitchFamily="18" charset="0"/>
            <a:ea typeface="Cambria" panose="02040503050406030204" pitchFamily="18" charset="0"/>
          </a:endParaRPr>
        </a:p>
      </dgm:t>
    </dgm:pt>
    <dgm:pt modelId="{A196ECDC-1620-4F1E-ADB1-17ABFA969ED1}">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Becas Universitarias.</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0CEF53B3-40AF-46F2-8DC7-0795120B4823}" type="parTrans" cxnId="{0548AFE3-2876-42EF-A491-34F0493B3FC9}">
      <dgm:prSet/>
      <dgm:spPr/>
      <dgm:t>
        <a:bodyPr/>
        <a:lstStyle/>
        <a:p>
          <a:endParaRPr lang="es-CL" sz="1600">
            <a:latin typeface="Cambria" panose="02040503050406030204" pitchFamily="18" charset="0"/>
            <a:ea typeface="Cambria" panose="02040503050406030204" pitchFamily="18" charset="0"/>
          </a:endParaRPr>
        </a:p>
      </dgm:t>
    </dgm:pt>
    <dgm:pt modelId="{7E8A5AEA-251C-4548-9FF4-82900824AD6B}" type="sibTrans" cxnId="{0548AFE3-2876-42EF-A491-34F0493B3FC9}">
      <dgm:prSet/>
      <dgm:spPr/>
      <dgm:t>
        <a:bodyPr/>
        <a:lstStyle/>
        <a:p>
          <a:endParaRPr lang="es-CL" sz="1600">
            <a:latin typeface="Cambria" panose="02040503050406030204" pitchFamily="18" charset="0"/>
            <a:ea typeface="Cambria" panose="02040503050406030204" pitchFamily="18" charset="0"/>
          </a:endParaRPr>
        </a:p>
      </dgm:t>
    </dgm:pt>
    <dgm:pt modelId="{883F4BB9-271B-490B-BE58-66F01A57812C}">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Bonos de Escolaridad.</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27F51495-CE56-4F94-9E5F-3CCF61C0D533}" type="parTrans" cxnId="{D288A631-1EC8-40CF-A69E-66ABDC2E38FA}">
      <dgm:prSet/>
      <dgm:spPr/>
      <dgm:t>
        <a:bodyPr/>
        <a:lstStyle/>
        <a:p>
          <a:endParaRPr lang="es-CL" sz="1600">
            <a:latin typeface="Cambria" panose="02040503050406030204" pitchFamily="18" charset="0"/>
            <a:ea typeface="Cambria" panose="02040503050406030204" pitchFamily="18" charset="0"/>
          </a:endParaRPr>
        </a:p>
      </dgm:t>
    </dgm:pt>
    <dgm:pt modelId="{7738CE6E-9775-431F-BD1D-1D8C3DF8B679}" type="sibTrans" cxnId="{D288A631-1EC8-40CF-A69E-66ABDC2E38FA}">
      <dgm:prSet/>
      <dgm:spPr/>
      <dgm:t>
        <a:bodyPr/>
        <a:lstStyle/>
        <a:p>
          <a:endParaRPr lang="es-CL" sz="1600">
            <a:latin typeface="Cambria" panose="02040503050406030204" pitchFamily="18" charset="0"/>
            <a:ea typeface="Cambria" panose="02040503050406030204" pitchFamily="18" charset="0"/>
          </a:endParaRPr>
        </a:p>
      </dgm:t>
    </dgm:pt>
    <dgm:pt modelId="{ED6DA1CC-31EE-43E9-A3C8-8E5C5AF65094}">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Prestaciones Médicas y Dentales.</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6529BF5E-361D-4F7D-9169-41CB0E3B8DC9}" type="parTrans" cxnId="{4633CDB3-41B3-4C47-B066-405DAB1BB620}">
      <dgm:prSet/>
      <dgm:spPr/>
      <dgm:t>
        <a:bodyPr/>
        <a:lstStyle/>
        <a:p>
          <a:endParaRPr lang="es-CL" sz="1600">
            <a:latin typeface="Cambria" panose="02040503050406030204" pitchFamily="18" charset="0"/>
            <a:ea typeface="Cambria" panose="02040503050406030204" pitchFamily="18" charset="0"/>
          </a:endParaRPr>
        </a:p>
      </dgm:t>
    </dgm:pt>
    <dgm:pt modelId="{52C4754C-6076-432A-937D-BDF124C44B84}" type="sibTrans" cxnId="{4633CDB3-41B3-4C47-B066-405DAB1BB620}">
      <dgm:prSet/>
      <dgm:spPr/>
      <dgm:t>
        <a:bodyPr/>
        <a:lstStyle/>
        <a:p>
          <a:endParaRPr lang="es-CL" sz="1600">
            <a:latin typeface="Cambria" panose="02040503050406030204" pitchFamily="18" charset="0"/>
            <a:ea typeface="Cambria" panose="02040503050406030204" pitchFamily="18" charset="0"/>
          </a:endParaRPr>
        </a:p>
      </dgm:t>
    </dgm:pt>
    <dgm:pt modelId="{13EED25F-0BDD-469D-8625-ED91AC838FE5}">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Asignaciones de Nupcialidad, Natalidad y Matricula Universitaria.</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555518D1-6BAA-47FA-B069-88F9C3634B31}" type="parTrans" cxnId="{EF98D56B-C0F3-4ED7-8BD8-2DD154E30E1D}">
      <dgm:prSet/>
      <dgm:spPr/>
      <dgm:t>
        <a:bodyPr/>
        <a:lstStyle/>
        <a:p>
          <a:endParaRPr lang="es-CL" sz="1600">
            <a:latin typeface="Cambria" panose="02040503050406030204" pitchFamily="18" charset="0"/>
            <a:ea typeface="Cambria" panose="02040503050406030204" pitchFamily="18" charset="0"/>
          </a:endParaRPr>
        </a:p>
      </dgm:t>
    </dgm:pt>
    <dgm:pt modelId="{8B5C74DC-E48C-4A26-97ED-868256F3B23A}" type="sibTrans" cxnId="{EF98D56B-C0F3-4ED7-8BD8-2DD154E30E1D}">
      <dgm:prSet/>
      <dgm:spPr/>
      <dgm:t>
        <a:bodyPr/>
        <a:lstStyle/>
        <a:p>
          <a:endParaRPr lang="es-CL" sz="1600">
            <a:latin typeface="Cambria" panose="02040503050406030204" pitchFamily="18" charset="0"/>
            <a:ea typeface="Cambria" panose="02040503050406030204" pitchFamily="18" charset="0"/>
          </a:endParaRPr>
        </a:p>
      </dgm:t>
    </dgm:pt>
    <dgm:pt modelId="{AF9224F9-2EEE-48B6-80D0-4F3642CB5555}">
      <dgm:prSet phldrT="[Texto]" custT="1"/>
      <dgm:spPr/>
      <dgm:t>
        <a:bodyPr/>
        <a:lstStyle/>
        <a:p>
          <a:r>
            <a:rPr lang="es-ES" sz="1600" dirty="0">
              <a:solidFill>
                <a:schemeClr val="tx1">
                  <a:lumMod val="90000"/>
                  <a:lumOff val="10000"/>
                </a:schemeClr>
              </a:solidFill>
              <a:latin typeface="Cambria" panose="02040503050406030204" pitchFamily="18" charset="0"/>
              <a:ea typeface="Cambria" panose="02040503050406030204" pitchFamily="18" charset="0"/>
            </a:rPr>
            <a:t>Entre otros.</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dgm:t>
    </dgm:pt>
    <dgm:pt modelId="{FD5990D2-DAAD-4BF5-80BE-AEDE7DF1C2EC}" type="parTrans" cxnId="{F5957C66-46D7-479B-BEC3-C7A2E79DB66E}">
      <dgm:prSet/>
      <dgm:spPr/>
      <dgm:t>
        <a:bodyPr/>
        <a:lstStyle/>
        <a:p>
          <a:endParaRPr lang="es-CL" sz="1600">
            <a:latin typeface="Cambria" panose="02040503050406030204" pitchFamily="18" charset="0"/>
            <a:ea typeface="Cambria" panose="02040503050406030204" pitchFamily="18" charset="0"/>
          </a:endParaRPr>
        </a:p>
      </dgm:t>
    </dgm:pt>
    <dgm:pt modelId="{EEE60D59-03F8-46EC-9BFD-60DD95FC2E89}" type="sibTrans" cxnId="{F5957C66-46D7-479B-BEC3-C7A2E79DB66E}">
      <dgm:prSet/>
      <dgm:spPr/>
      <dgm:t>
        <a:bodyPr/>
        <a:lstStyle/>
        <a:p>
          <a:endParaRPr lang="es-CL" sz="1600">
            <a:latin typeface="Cambria" panose="02040503050406030204" pitchFamily="18" charset="0"/>
            <a:ea typeface="Cambria" panose="02040503050406030204" pitchFamily="18" charset="0"/>
          </a:endParaRPr>
        </a:p>
      </dgm:t>
    </dgm:pt>
    <dgm:pt modelId="{F4F79DCF-7BBA-4B69-BE10-B49BBCA0AC21}" type="pres">
      <dgm:prSet presAssocID="{D4D4CFE8-D637-40F0-A330-F14FE8055950}" presName="linear" presStyleCnt="0">
        <dgm:presLayoutVars>
          <dgm:animLvl val="lvl"/>
          <dgm:resizeHandles val="exact"/>
        </dgm:presLayoutVars>
      </dgm:prSet>
      <dgm:spPr/>
    </dgm:pt>
    <dgm:pt modelId="{DC85E4A4-41FC-47E2-8FC5-63F460C72594}" type="pres">
      <dgm:prSet presAssocID="{9ABB1041-EAB7-4093-A42F-12BFF9724523}" presName="parentText" presStyleLbl="node1" presStyleIdx="0" presStyleCnt="1">
        <dgm:presLayoutVars>
          <dgm:chMax val="0"/>
          <dgm:bulletEnabled val="1"/>
        </dgm:presLayoutVars>
      </dgm:prSet>
      <dgm:spPr/>
    </dgm:pt>
    <dgm:pt modelId="{8D1E1019-A411-46CE-B565-EE2439FE7F1C}" type="pres">
      <dgm:prSet presAssocID="{9ABB1041-EAB7-4093-A42F-12BFF9724523}" presName="childText" presStyleLbl="revTx" presStyleIdx="0" presStyleCnt="1">
        <dgm:presLayoutVars>
          <dgm:bulletEnabled val="1"/>
        </dgm:presLayoutVars>
      </dgm:prSet>
      <dgm:spPr/>
    </dgm:pt>
  </dgm:ptLst>
  <dgm:cxnLst>
    <dgm:cxn modelId="{8C42C200-12FC-4F9D-BDC2-FBAA188B0C36}" type="presOf" srcId="{CADCCAF1-A03C-4FAB-A8EC-30C581F02CE4}" destId="{8D1E1019-A411-46CE-B565-EE2439FE7F1C}" srcOrd="0" destOrd="3" presId="urn:microsoft.com/office/officeart/2005/8/layout/vList2"/>
    <dgm:cxn modelId="{4EBA7104-84AF-40B2-BE35-4019ACDAFAC3}" type="presOf" srcId="{13EED25F-0BDD-469D-8625-ED91AC838FE5}" destId="{8D1E1019-A411-46CE-B565-EE2439FE7F1C}" srcOrd="0" destOrd="9" presId="urn:microsoft.com/office/officeart/2005/8/layout/vList2"/>
    <dgm:cxn modelId="{D6F1F50E-28DF-4338-A026-178B13EC8B4F}" srcId="{D4D4CFE8-D637-40F0-A330-F14FE8055950}" destId="{9ABB1041-EAB7-4093-A42F-12BFF9724523}" srcOrd="0" destOrd="0" parTransId="{61A5C7C0-4DF9-4EA7-944D-5179D63DDE1C}" sibTransId="{82E48B25-A5B5-44C4-878F-3213D071D89C}"/>
    <dgm:cxn modelId="{7B0CBA18-D510-4AF8-A5DB-37D7DADE5744}" srcId="{9ABB1041-EAB7-4093-A42F-12BFF9724523}" destId="{B409847E-E81F-46D8-8903-47FE02214EEC}" srcOrd="1" destOrd="0" parTransId="{1C54D43B-CA6D-4B3C-8C0D-431E6EA77E5B}" sibTransId="{B2019565-AB4C-47FE-B28D-FF5E56B488B2}"/>
    <dgm:cxn modelId="{8D0BD31B-A465-44AC-9291-3C59A5DFDFDA}" type="presOf" srcId="{A196ECDC-1620-4F1E-ADB1-17ABFA969ED1}" destId="{8D1E1019-A411-46CE-B565-EE2439FE7F1C}" srcOrd="0" destOrd="6" presId="urn:microsoft.com/office/officeart/2005/8/layout/vList2"/>
    <dgm:cxn modelId="{D288A631-1EC8-40CF-A69E-66ABDC2E38FA}" srcId="{9ABB1041-EAB7-4093-A42F-12BFF9724523}" destId="{883F4BB9-271B-490B-BE58-66F01A57812C}" srcOrd="7" destOrd="0" parTransId="{27F51495-CE56-4F94-9E5F-3CCF61C0D533}" sibTransId="{7738CE6E-9775-431F-BD1D-1D8C3DF8B679}"/>
    <dgm:cxn modelId="{C1740C61-2F5C-4203-8B28-AD39E6BB15F0}" srcId="{9ABB1041-EAB7-4093-A42F-12BFF9724523}" destId="{029D3DB4-3002-4129-A2F3-F9268056A74A}" srcOrd="2" destOrd="0" parTransId="{546A2981-F5CD-41C6-B45D-3D7AF77F77D7}" sibTransId="{D3C5A3EF-5639-4545-939A-6ADB6F7E6265}"/>
    <dgm:cxn modelId="{F5957C66-46D7-479B-BEC3-C7A2E79DB66E}" srcId="{9ABB1041-EAB7-4093-A42F-12BFF9724523}" destId="{AF9224F9-2EEE-48B6-80D0-4F3642CB5555}" srcOrd="10" destOrd="0" parTransId="{FD5990D2-DAAD-4BF5-80BE-AEDE7DF1C2EC}" sibTransId="{EEE60D59-03F8-46EC-9BFD-60DD95FC2E89}"/>
    <dgm:cxn modelId="{EF98D56B-C0F3-4ED7-8BD8-2DD154E30E1D}" srcId="{9ABB1041-EAB7-4093-A42F-12BFF9724523}" destId="{13EED25F-0BDD-469D-8625-ED91AC838FE5}" srcOrd="9" destOrd="0" parTransId="{555518D1-6BAA-47FA-B069-88F9C3634B31}" sibTransId="{8B5C74DC-E48C-4A26-97ED-868256F3B23A}"/>
    <dgm:cxn modelId="{0B95046D-3C66-4E34-B75E-D78470656550}" type="presOf" srcId="{029D3DB4-3002-4129-A2F3-F9268056A74A}" destId="{8D1E1019-A411-46CE-B565-EE2439FE7F1C}" srcOrd="0" destOrd="2" presId="urn:microsoft.com/office/officeart/2005/8/layout/vList2"/>
    <dgm:cxn modelId="{0F3AE45A-8D31-42A0-9ABE-A1F766D7B85E}" type="presOf" srcId="{B409847E-E81F-46D8-8903-47FE02214EEC}" destId="{8D1E1019-A411-46CE-B565-EE2439FE7F1C}" srcOrd="0" destOrd="1" presId="urn:microsoft.com/office/officeart/2005/8/layout/vList2"/>
    <dgm:cxn modelId="{F431039C-502F-47B5-8454-087AD5AF0CF5}" srcId="{9ABB1041-EAB7-4093-A42F-12BFF9724523}" destId="{1019479D-E784-4259-BF0A-B2FDA80516E3}" srcOrd="5" destOrd="0" parTransId="{3D89D219-5ECE-4ACF-A935-CDACC7A819C8}" sibTransId="{019ECEC0-E273-4AA6-B693-9F353D0F99B6}"/>
    <dgm:cxn modelId="{D706219C-E209-4B65-8A10-B5B0A81805F7}" type="presOf" srcId="{816340CB-47D1-4A55-B78E-387749107106}" destId="{8D1E1019-A411-46CE-B565-EE2439FE7F1C}" srcOrd="0" destOrd="0" presId="urn:microsoft.com/office/officeart/2005/8/layout/vList2"/>
    <dgm:cxn modelId="{FA747CA6-73FF-46EC-8D6F-A7E3C9F4F5D0}" srcId="{9ABB1041-EAB7-4093-A42F-12BFF9724523}" destId="{816340CB-47D1-4A55-B78E-387749107106}" srcOrd="0" destOrd="0" parTransId="{AA480AB8-113E-4E42-8C46-DCF52845D439}" sibTransId="{12424C70-F69F-479A-869C-FC41C1BC8636}"/>
    <dgm:cxn modelId="{042109A8-2089-4E2C-8DBD-1336B9175209}" type="presOf" srcId="{9ABB1041-EAB7-4093-A42F-12BFF9724523}" destId="{DC85E4A4-41FC-47E2-8FC5-63F460C72594}" srcOrd="0" destOrd="0" presId="urn:microsoft.com/office/officeart/2005/8/layout/vList2"/>
    <dgm:cxn modelId="{DEFB8FA8-6A8A-46E5-920C-BA0709667FC8}" type="presOf" srcId="{42997660-FE7C-4E50-B41D-75B22F6026AB}" destId="{8D1E1019-A411-46CE-B565-EE2439FE7F1C}" srcOrd="0" destOrd="4" presId="urn:microsoft.com/office/officeart/2005/8/layout/vList2"/>
    <dgm:cxn modelId="{2C19AEB3-C657-40DC-B086-CE718E568E2B}" srcId="{9ABB1041-EAB7-4093-A42F-12BFF9724523}" destId="{42997660-FE7C-4E50-B41D-75B22F6026AB}" srcOrd="4" destOrd="0" parTransId="{49D03E49-9306-4948-882C-7A417F450E87}" sibTransId="{DD3FBBE3-89F5-44F7-B90B-CB39B99AB62E}"/>
    <dgm:cxn modelId="{4633CDB3-41B3-4C47-B066-405DAB1BB620}" srcId="{9ABB1041-EAB7-4093-A42F-12BFF9724523}" destId="{ED6DA1CC-31EE-43E9-A3C8-8E5C5AF65094}" srcOrd="8" destOrd="0" parTransId="{6529BF5E-361D-4F7D-9169-41CB0E3B8DC9}" sibTransId="{52C4754C-6076-432A-937D-BDF124C44B84}"/>
    <dgm:cxn modelId="{0F56AFC5-9927-4E23-8E08-FF0E172E5D84}" type="presOf" srcId="{ED6DA1CC-31EE-43E9-A3C8-8E5C5AF65094}" destId="{8D1E1019-A411-46CE-B565-EE2439FE7F1C}" srcOrd="0" destOrd="8" presId="urn:microsoft.com/office/officeart/2005/8/layout/vList2"/>
    <dgm:cxn modelId="{758C85C7-9B5A-44B1-95A5-300E85A3E9E1}" type="presOf" srcId="{D4D4CFE8-D637-40F0-A330-F14FE8055950}" destId="{F4F79DCF-7BBA-4B69-BE10-B49BBCA0AC21}" srcOrd="0" destOrd="0" presId="urn:microsoft.com/office/officeart/2005/8/layout/vList2"/>
    <dgm:cxn modelId="{B7CDE5D0-C3DF-45BD-BBA9-2432245A6C9D}" type="presOf" srcId="{883F4BB9-271B-490B-BE58-66F01A57812C}" destId="{8D1E1019-A411-46CE-B565-EE2439FE7F1C}" srcOrd="0" destOrd="7" presId="urn:microsoft.com/office/officeart/2005/8/layout/vList2"/>
    <dgm:cxn modelId="{0548AFE3-2876-42EF-A491-34F0493B3FC9}" srcId="{9ABB1041-EAB7-4093-A42F-12BFF9724523}" destId="{A196ECDC-1620-4F1E-ADB1-17ABFA969ED1}" srcOrd="6" destOrd="0" parTransId="{0CEF53B3-40AF-46F2-8DC7-0795120B4823}" sibTransId="{7E8A5AEA-251C-4548-9FF4-82900824AD6B}"/>
    <dgm:cxn modelId="{17C855F2-02DE-45D9-819F-636857427A30}" type="presOf" srcId="{AF9224F9-2EEE-48B6-80D0-4F3642CB5555}" destId="{8D1E1019-A411-46CE-B565-EE2439FE7F1C}" srcOrd="0" destOrd="10" presId="urn:microsoft.com/office/officeart/2005/8/layout/vList2"/>
    <dgm:cxn modelId="{79CCFFF8-FBBF-4DA8-BAF4-7A24BEC04A4F}" type="presOf" srcId="{1019479D-E784-4259-BF0A-B2FDA80516E3}" destId="{8D1E1019-A411-46CE-B565-EE2439FE7F1C}" srcOrd="0" destOrd="5" presId="urn:microsoft.com/office/officeart/2005/8/layout/vList2"/>
    <dgm:cxn modelId="{B65F20FF-9BFD-4893-BC77-AA3B692D38F6}" srcId="{9ABB1041-EAB7-4093-A42F-12BFF9724523}" destId="{CADCCAF1-A03C-4FAB-A8EC-30C581F02CE4}" srcOrd="3" destOrd="0" parTransId="{9C7AFB18-427A-4437-8D06-99158915BAA0}" sibTransId="{74E29B8E-7E1F-4593-A103-0A5C5C34EB0D}"/>
    <dgm:cxn modelId="{9B8E11E5-2408-42DD-9082-5F2F41718ED4}" type="presParOf" srcId="{F4F79DCF-7BBA-4B69-BE10-B49BBCA0AC21}" destId="{DC85E4A4-41FC-47E2-8FC5-63F460C72594}" srcOrd="0" destOrd="0" presId="urn:microsoft.com/office/officeart/2005/8/layout/vList2"/>
    <dgm:cxn modelId="{2E5BEF18-875E-4504-A4A1-94A70A001B05}" type="presParOf" srcId="{F4F79DCF-7BBA-4B69-BE10-B49BBCA0AC21}" destId="{8D1E1019-A411-46CE-B565-EE2439FE7F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06CFE-D11E-45BD-9FCC-5FD994ECF6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9294E8B2-1FF8-4FE7-94B8-9436C893E613}">
      <dgm:prSet phldrT="[Texto]" custT="1"/>
      <dgm:spPr/>
      <dgm:t>
        <a:bodyPr/>
        <a:lstStyle/>
        <a:p>
          <a:endParaRPr lang="es-CL" sz="2400" dirty="0">
            <a:latin typeface="Cambria" panose="02040503050406030204" pitchFamily="18" charset="0"/>
            <a:ea typeface="Cambria" panose="02040503050406030204" pitchFamily="18" charset="0"/>
          </a:endParaRPr>
        </a:p>
      </dgm:t>
    </dgm:pt>
    <dgm:pt modelId="{3544AC68-CB48-4676-A439-6E566793367E}" type="parTrans" cxnId="{F52DCE65-F418-4586-8ACF-BD2A5D9DACDE}">
      <dgm:prSet/>
      <dgm:spPr/>
      <dgm:t>
        <a:bodyPr/>
        <a:lstStyle/>
        <a:p>
          <a:endParaRPr lang="es-CL">
            <a:latin typeface="Cambria" panose="02040503050406030204" pitchFamily="18" charset="0"/>
            <a:ea typeface="Cambria" panose="02040503050406030204" pitchFamily="18" charset="0"/>
          </a:endParaRPr>
        </a:p>
      </dgm:t>
    </dgm:pt>
    <dgm:pt modelId="{C70ED792-29DA-4E3D-9B61-392B9F5E5A79}" type="sibTrans" cxnId="{F52DCE65-F418-4586-8ACF-BD2A5D9DACDE}">
      <dgm:prSet/>
      <dgm:spPr/>
      <dgm:t>
        <a:bodyPr/>
        <a:lstStyle/>
        <a:p>
          <a:endParaRPr lang="es-CL">
            <a:latin typeface="Cambria" panose="02040503050406030204" pitchFamily="18" charset="0"/>
            <a:ea typeface="Cambria" panose="02040503050406030204" pitchFamily="18" charset="0"/>
          </a:endParaRPr>
        </a:p>
      </dgm:t>
    </dgm:pt>
    <dgm:pt modelId="{E900E1D9-C110-44D6-B74F-CAC4A25C5889}">
      <dgm:prSet phldrT="[Texto]" custT="1"/>
      <dgm:spPr/>
      <dgm:t>
        <a:bodyPr/>
        <a:lstStyle/>
        <a:p>
          <a:pPr>
            <a:buFont typeface="Wingdings" panose="05000000000000000000" pitchFamily="2" charset="2"/>
            <a:buChar char="§"/>
          </a:pPr>
          <a:r>
            <a:rPr lang="es-CL" sz="3200" dirty="0">
              <a:solidFill>
                <a:schemeClr val="tx1">
                  <a:lumMod val="90000"/>
                  <a:lumOff val="10000"/>
                </a:schemeClr>
              </a:solidFill>
              <a:latin typeface="Cambria" panose="02040503050406030204" pitchFamily="18" charset="0"/>
              <a:ea typeface="Cambria" panose="02040503050406030204" pitchFamily="18" charset="0"/>
            </a:rPr>
            <a:t>18 de Septiembre</a:t>
          </a:r>
        </a:p>
      </dgm:t>
    </dgm:pt>
    <dgm:pt modelId="{A49B9A62-A5A4-40F5-A47D-474B044F863D}" type="parTrans" cxnId="{8BEE2DF9-6DB0-424D-BFDE-5591501019C1}">
      <dgm:prSet/>
      <dgm:spPr/>
      <dgm:t>
        <a:bodyPr/>
        <a:lstStyle/>
        <a:p>
          <a:endParaRPr lang="es-CL">
            <a:latin typeface="Cambria" panose="02040503050406030204" pitchFamily="18" charset="0"/>
            <a:ea typeface="Cambria" panose="02040503050406030204" pitchFamily="18" charset="0"/>
          </a:endParaRPr>
        </a:p>
      </dgm:t>
    </dgm:pt>
    <dgm:pt modelId="{33459F6D-E18B-484D-8A4A-43A05F481EEB}" type="sibTrans" cxnId="{8BEE2DF9-6DB0-424D-BFDE-5591501019C1}">
      <dgm:prSet/>
      <dgm:spPr/>
      <dgm:t>
        <a:bodyPr/>
        <a:lstStyle/>
        <a:p>
          <a:endParaRPr lang="es-CL">
            <a:latin typeface="Cambria" panose="02040503050406030204" pitchFamily="18" charset="0"/>
            <a:ea typeface="Cambria" panose="02040503050406030204" pitchFamily="18" charset="0"/>
          </a:endParaRPr>
        </a:p>
      </dgm:t>
    </dgm:pt>
    <dgm:pt modelId="{DF0892AE-AE3E-4772-A980-9FD8AC9C1741}">
      <dgm:prSet phldrT="[Texto]" custT="1"/>
      <dgm:spPr/>
      <dgm:t>
        <a:bodyPr/>
        <a:lstStyle/>
        <a:p>
          <a:pPr>
            <a:buFont typeface="Wingdings" panose="05000000000000000000" pitchFamily="2" charset="2"/>
            <a:buChar char="§"/>
          </a:pPr>
          <a:r>
            <a:rPr lang="es-CL" sz="3200" dirty="0">
              <a:solidFill>
                <a:schemeClr val="tx1">
                  <a:lumMod val="90000"/>
                  <a:lumOff val="10000"/>
                </a:schemeClr>
              </a:solidFill>
              <a:latin typeface="Cambria" panose="02040503050406030204" pitchFamily="18" charset="0"/>
              <a:ea typeface="Cambria" panose="02040503050406030204" pitchFamily="18" charset="0"/>
            </a:rPr>
            <a:t>La Araucana</a:t>
          </a:r>
        </a:p>
      </dgm:t>
    </dgm:pt>
    <dgm:pt modelId="{1D141F27-7D2B-48BF-A0D5-6EB3D754AE66}" type="parTrans" cxnId="{51A66A44-A0AC-43BA-9D3F-17658A13E445}">
      <dgm:prSet/>
      <dgm:spPr/>
      <dgm:t>
        <a:bodyPr/>
        <a:lstStyle/>
        <a:p>
          <a:endParaRPr lang="es-CL">
            <a:latin typeface="Cambria" panose="02040503050406030204" pitchFamily="18" charset="0"/>
            <a:ea typeface="Cambria" panose="02040503050406030204" pitchFamily="18" charset="0"/>
          </a:endParaRPr>
        </a:p>
      </dgm:t>
    </dgm:pt>
    <dgm:pt modelId="{8846ACCC-D375-445C-A427-71744924EC08}" type="sibTrans" cxnId="{51A66A44-A0AC-43BA-9D3F-17658A13E445}">
      <dgm:prSet/>
      <dgm:spPr/>
      <dgm:t>
        <a:bodyPr/>
        <a:lstStyle/>
        <a:p>
          <a:endParaRPr lang="es-CL">
            <a:latin typeface="Cambria" panose="02040503050406030204" pitchFamily="18" charset="0"/>
            <a:ea typeface="Cambria" panose="02040503050406030204" pitchFamily="18" charset="0"/>
          </a:endParaRPr>
        </a:p>
      </dgm:t>
    </dgm:pt>
    <dgm:pt modelId="{7367B288-3E1F-4948-8BEB-A293E5A78234}">
      <dgm:prSet phldrT="[Texto]" custT="1"/>
      <dgm:spPr/>
      <dgm:t>
        <a:bodyPr/>
        <a:lstStyle/>
        <a:p>
          <a:pPr>
            <a:buFont typeface="Wingdings" panose="05000000000000000000" pitchFamily="2" charset="2"/>
            <a:buChar char="§"/>
          </a:pPr>
          <a:r>
            <a:rPr lang="es-CL" sz="3200" dirty="0">
              <a:solidFill>
                <a:schemeClr val="tx1">
                  <a:lumMod val="90000"/>
                  <a:lumOff val="10000"/>
                </a:schemeClr>
              </a:solidFill>
              <a:latin typeface="Cambria" panose="02040503050406030204" pitchFamily="18" charset="0"/>
              <a:ea typeface="Cambria" panose="02040503050406030204" pitchFamily="18" charset="0"/>
            </a:rPr>
            <a:t>Los Andes</a:t>
          </a:r>
        </a:p>
      </dgm:t>
    </dgm:pt>
    <dgm:pt modelId="{0A12EEB5-70E9-4FFF-A3DE-0152D88F1EAB}" type="parTrans" cxnId="{D761596C-BF90-4481-93E8-598E574B0AEA}">
      <dgm:prSet/>
      <dgm:spPr/>
      <dgm:t>
        <a:bodyPr/>
        <a:lstStyle/>
        <a:p>
          <a:endParaRPr lang="es-CL">
            <a:latin typeface="Cambria" panose="02040503050406030204" pitchFamily="18" charset="0"/>
            <a:ea typeface="Cambria" panose="02040503050406030204" pitchFamily="18" charset="0"/>
          </a:endParaRPr>
        </a:p>
      </dgm:t>
    </dgm:pt>
    <dgm:pt modelId="{8282293D-6754-4305-87E7-66AC27FD6FE9}" type="sibTrans" cxnId="{D761596C-BF90-4481-93E8-598E574B0AEA}">
      <dgm:prSet/>
      <dgm:spPr/>
      <dgm:t>
        <a:bodyPr/>
        <a:lstStyle/>
        <a:p>
          <a:endParaRPr lang="es-CL">
            <a:latin typeface="Cambria" panose="02040503050406030204" pitchFamily="18" charset="0"/>
            <a:ea typeface="Cambria" panose="02040503050406030204" pitchFamily="18" charset="0"/>
          </a:endParaRPr>
        </a:p>
      </dgm:t>
    </dgm:pt>
    <dgm:pt modelId="{9E6DC9B6-2800-4F6B-A13B-5A00D3319E24}">
      <dgm:prSet phldrT="[Texto]" custT="1"/>
      <dgm:spPr/>
      <dgm:t>
        <a:bodyPr/>
        <a:lstStyle/>
        <a:p>
          <a:pPr>
            <a:buFont typeface="Wingdings" panose="05000000000000000000" pitchFamily="2" charset="2"/>
            <a:buChar char="§"/>
          </a:pPr>
          <a:r>
            <a:rPr lang="es-CL" sz="3200" dirty="0">
              <a:solidFill>
                <a:schemeClr val="tx1">
                  <a:lumMod val="90000"/>
                  <a:lumOff val="10000"/>
                </a:schemeClr>
              </a:solidFill>
              <a:latin typeface="Cambria" panose="02040503050406030204" pitchFamily="18" charset="0"/>
              <a:ea typeface="Cambria" panose="02040503050406030204" pitchFamily="18" charset="0"/>
            </a:rPr>
            <a:t>Los Héroes</a:t>
          </a:r>
        </a:p>
      </dgm:t>
    </dgm:pt>
    <dgm:pt modelId="{78E99AB7-F17E-4294-B4F7-587D4A3A44D1}" type="parTrans" cxnId="{183814D4-5674-4C65-9DA7-103A32D4FA99}">
      <dgm:prSet/>
      <dgm:spPr/>
      <dgm:t>
        <a:bodyPr/>
        <a:lstStyle/>
        <a:p>
          <a:endParaRPr lang="es-CL">
            <a:latin typeface="Cambria" panose="02040503050406030204" pitchFamily="18" charset="0"/>
            <a:ea typeface="Cambria" panose="02040503050406030204" pitchFamily="18" charset="0"/>
          </a:endParaRPr>
        </a:p>
      </dgm:t>
    </dgm:pt>
    <dgm:pt modelId="{03E8511C-6DC3-420B-A366-CE67E9EDD3D8}" type="sibTrans" cxnId="{183814D4-5674-4C65-9DA7-103A32D4FA99}">
      <dgm:prSet/>
      <dgm:spPr/>
      <dgm:t>
        <a:bodyPr/>
        <a:lstStyle/>
        <a:p>
          <a:endParaRPr lang="es-CL">
            <a:latin typeface="Cambria" panose="02040503050406030204" pitchFamily="18" charset="0"/>
            <a:ea typeface="Cambria" panose="02040503050406030204" pitchFamily="18" charset="0"/>
          </a:endParaRPr>
        </a:p>
      </dgm:t>
    </dgm:pt>
    <dgm:pt modelId="{2EF2FFDD-D997-417A-967E-742FF0B31B65}" type="pres">
      <dgm:prSet presAssocID="{2D306CFE-D11E-45BD-9FCC-5FD994ECF603}" presName="linear" presStyleCnt="0">
        <dgm:presLayoutVars>
          <dgm:animLvl val="lvl"/>
          <dgm:resizeHandles val="exact"/>
        </dgm:presLayoutVars>
      </dgm:prSet>
      <dgm:spPr/>
    </dgm:pt>
    <dgm:pt modelId="{E30A52B4-A632-4C6E-BF2F-CAAF35DE03F8}" type="pres">
      <dgm:prSet presAssocID="{9294E8B2-1FF8-4FE7-94B8-9436C893E613}" presName="parentText" presStyleLbl="node1" presStyleIdx="0" presStyleCnt="1" custScaleY="36346">
        <dgm:presLayoutVars>
          <dgm:chMax val="0"/>
          <dgm:bulletEnabled val="1"/>
        </dgm:presLayoutVars>
      </dgm:prSet>
      <dgm:spPr/>
    </dgm:pt>
    <dgm:pt modelId="{39270CB9-98D7-426B-8085-ECC4CF048043}" type="pres">
      <dgm:prSet presAssocID="{9294E8B2-1FF8-4FE7-94B8-9436C893E613}" presName="childText" presStyleLbl="revTx" presStyleIdx="0" presStyleCnt="1">
        <dgm:presLayoutVars>
          <dgm:bulletEnabled val="1"/>
        </dgm:presLayoutVars>
      </dgm:prSet>
      <dgm:spPr/>
    </dgm:pt>
  </dgm:ptLst>
  <dgm:cxnLst>
    <dgm:cxn modelId="{483B4301-EF50-4518-AD3D-445408E19E61}" type="presOf" srcId="{DF0892AE-AE3E-4772-A980-9FD8AC9C1741}" destId="{39270CB9-98D7-426B-8085-ECC4CF048043}" srcOrd="0" destOrd="1" presId="urn:microsoft.com/office/officeart/2005/8/layout/vList2"/>
    <dgm:cxn modelId="{51A66A44-A0AC-43BA-9D3F-17658A13E445}" srcId="{9294E8B2-1FF8-4FE7-94B8-9436C893E613}" destId="{DF0892AE-AE3E-4772-A980-9FD8AC9C1741}" srcOrd="1" destOrd="0" parTransId="{1D141F27-7D2B-48BF-A0D5-6EB3D754AE66}" sibTransId="{8846ACCC-D375-445C-A427-71744924EC08}"/>
    <dgm:cxn modelId="{F52DCE65-F418-4586-8ACF-BD2A5D9DACDE}" srcId="{2D306CFE-D11E-45BD-9FCC-5FD994ECF603}" destId="{9294E8B2-1FF8-4FE7-94B8-9436C893E613}" srcOrd="0" destOrd="0" parTransId="{3544AC68-CB48-4676-A439-6E566793367E}" sibTransId="{C70ED792-29DA-4E3D-9B61-392B9F5E5A79}"/>
    <dgm:cxn modelId="{D761596C-BF90-4481-93E8-598E574B0AEA}" srcId="{9294E8B2-1FF8-4FE7-94B8-9436C893E613}" destId="{7367B288-3E1F-4948-8BEB-A293E5A78234}" srcOrd="2" destOrd="0" parTransId="{0A12EEB5-70E9-4FFF-A3DE-0152D88F1EAB}" sibTransId="{8282293D-6754-4305-87E7-66AC27FD6FE9}"/>
    <dgm:cxn modelId="{A73761A5-5998-407E-B6DA-58BA80AD03EF}" type="presOf" srcId="{E900E1D9-C110-44D6-B74F-CAC4A25C5889}" destId="{39270CB9-98D7-426B-8085-ECC4CF048043}" srcOrd="0" destOrd="0" presId="urn:microsoft.com/office/officeart/2005/8/layout/vList2"/>
    <dgm:cxn modelId="{830054A7-D7CD-44F9-A671-1999B1260D2F}" type="presOf" srcId="{7367B288-3E1F-4948-8BEB-A293E5A78234}" destId="{39270CB9-98D7-426B-8085-ECC4CF048043}" srcOrd="0" destOrd="2" presId="urn:microsoft.com/office/officeart/2005/8/layout/vList2"/>
    <dgm:cxn modelId="{BF0517D1-452D-4D72-9C40-8D2242F2102E}" type="presOf" srcId="{9294E8B2-1FF8-4FE7-94B8-9436C893E613}" destId="{E30A52B4-A632-4C6E-BF2F-CAAF35DE03F8}" srcOrd="0" destOrd="0" presId="urn:microsoft.com/office/officeart/2005/8/layout/vList2"/>
    <dgm:cxn modelId="{183814D4-5674-4C65-9DA7-103A32D4FA99}" srcId="{9294E8B2-1FF8-4FE7-94B8-9436C893E613}" destId="{9E6DC9B6-2800-4F6B-A13B-5A00D3319E24}" srcOrd="3" destOrd="0" parTransId="{78E99AB7-F17E-4294-B4F7-587D4A3A44D1}" sibTransId="{03E8511C-6DC3-420B-A366-CE67E9EDD3D8}"/>
    <dgm:cxn modelId="{DF699BD4-6C7A-479E-8187-BE7D9A2403E3}" type="presOf" srcId="{9E6DC9B6-2800-4F6B-A13B-5A00D3319E24}" destId="{39270CB9-98D7-426B-8085-ECC4CF048043}" srcOrd="0" destOrd="3" presId="urn:microsoft.com/office/officeart/2005/8/layout/vList2"/>
    <dgm:cxn modelId="{3CA98CE0-A859-496B-B9AC-93EAE2B78ADC}" type="presOf" srcId="{2D306CFE-D11E-45BD-9FCC-5FD994ECF603}" destId="{2EF2FFDD-D997-417A-967E-742FF0B31B65}" srcOrd="0" destOrd="0" presId="urn:microsoft.com/office/officeart/2005/8/layout/vList2"/>
    <dgm:cxn modelId="{8BEE2DF9-6DB0-424D-BFDE-5591501019C1}" srcId="{9294E8B2-1FF8-4FE7-94B8-9436C893E613}" destId="{E900E1D9-C110-44D6-B74F-CAC4A25C5889}" srcOrd="0" destOrd="0" parTransId="{A49B9A62-A5A4-40F5-A47D-474B044F863D}" sibTransId="{33459F6D-E18B-484D-8A4A-43A05F481EEB}"/>
    <dgm:cxn modelId="{09C217D9-DD49-4643-9788-3CE53F20CA53}" type="presParOf" srcId="{2EF2FFDD-D997-417A-967E-742FF0B31B65}" destId="{E30A52B4-A632-4C6E-BF2F-CAAF35DE03F8}" srcOrd="0" destOrd="0" presId="urn:microsoft.com/office/officeart/2005/8/layout/vList2"/>
    <dgm:cxn modelId="{43EC468E-5F76-42AA-B60D-8362079FFB0A}" type="presParOf" srcId="{2EF2FFDD-D997-417A-967E-742FF0B31B65}" destId="{39270CB9-98D7-426B-8085-ECC4CF0480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FA803-E4BB-4E0C-9904-9AD18F3D8F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49DA7D87-EA33-4181-8E1F-BC7E043A5878}">
      <dgm:prSet phldrT="[Texto]" custT="1"/>
      <dgm:spPr/>
      <dgm:t>
        <a:bodyPr/>
        <a:lstStyle/>
        <a:p>
          <a:r>
            <a:rPr lang="es-CL" sz="2000" dirty="0">
              <a:latin typeface="Cambria" panose="02040503050406030204" pitchFamily="18" charset="0"/>
              <a:ea typeface="Cambria" panose="02040503050406030204" pitchFamily="18" charset="0"/>
            </a:rPr>
            <a:t>Las Cajas también entregan a sus afiliados, beneficios adicionales de carácter social y familiar como:</a:t>
          </a:r>
        </a:p>
      </dgm:t>
    </dgm:pt>
    <dgm:pt modelId="{35191ACE-EA55-4506-844F-1E133E7F591D}" type="parTrans" cxnId="{F491E565-A8A8-4D78-8232-895F167D32AB}">
      <dgm:prSet/>
      <dgm:spPr/>
      <dgm:t>
        <a:bodyPr/>
        <a:lstStyle/>
        <a:p>
          <a:endParaRPr lang="es-CL">
            <a:latin typeface="Cambria" panose="02040503050406030204" pitchFamily="18" charset="0"/>
            <a:ea typeface="Cambria" panose="02040503050406030204" pitchFamily="18" charset="0"/>
          </a:endParaRPr>
        </a:p>
      </dgm:t>
    </dgm:pt>
    <dgm:pt modelId="{884B45FD-1CD9-405E-88BA-88EFE2B77E79}" type="sibTrans" cxnId="{F491E565-A8A8-4D78-8232-895F167D32AB}">
      <dgm:prSet/>
      <dgm:spPr/>
      <dgm:t>
        <a:bodyPr/>
        <a:lstStyle/>
        <a:p>
          <a:endParaRPr lang="es-CL">
            <a:latin typeface="Cambria" panose="02040503050406030204" pitchFamily="18" charset="0"/>
            <a:ea typeface="Cambria" panose="02040503050406030204" pitchFamily="18" charset="0"/>
          </a:endParaRPr>
        </a:p>
      </dgm:t>
    </dgm:pt>
    <dgm:pt modelId="{618D1521-2125-4147-B49D-E51C4B32C6BC}">
      <dgm:prSet phldrT="[Texto]" custT="1"/>
      <dgm:spPr/>
      <dgm:t>
        <a:bodyPr/>
        <a:lstStyle/>
        <a:p>
          <a:r>
            <a:rPr lang="es-CL" sz="2000" dirty="0">
              <a:solidFill>
                <a:schemeClr val="tx1">
                  <a:lumMod val="90000"/>
                  <a:lumOff val="10000"/>
                </a:schemeClr>
              </a:solidFill>
              <a:latin typeface="Cambria" panose="02040503050406030204" pitchFamily="18" charset="0"/>
              <a:ea typeface="Cambria" panose="02040503050406030204" pitchFamily="18" charset="0"/>
            </a:rPr>
            <a:t>Préstamos en dinero, hasta por un plazo de </a:t>
          </a:r>
          <a:r>
            <a:rPr lang="es-CL" sz="2000" dirty="0">
              <a:solidFill>
                <a:srgbClr val="FF4F5A"/>
              </a:solidFill>
              <a:latin typeface="Cambria" panose="02040503050406030204" pitchFamily="18" charset="0"/>
              <a:ea typeface="Cambria" panose="02040503050406030204" pitchFamily="18" charset="0"/>
            </a:rPr>
            <a:t>84 meses (60 meses según SUCESO)</a:t>
          </a:r>
          <a:r>
            <a:rPr lang="es-CL" sz="2000" dirty="0">
              <a:solidFill>
                <a:schemeClr val="tx1">
                  <a:lumMod val="90000"/>
                  <a:lumOff val="10000"/>
                </a:schemeClr>
              </a:solidFill>
              <a:latin typeface="Cambria" panose="02040503050406030204" pitchFamily="18" charset="0"/>
              <a:ea typeface="Cambria" panose="02040503050406030204" pitchFamily="18" charset="0"/>
            </a:rPr>
            <a:t>, definidos como Crédito Social.</a:t>
          </a:r>
        </a:p>
      </dgm:t>
    </dgm:pt>
    <dgm:pt modelId="{C5BCD251-5B5A-4F94-9F67-44CE07177D15}" type="parTrans" cxnId="{79927D66-98DE-4D67-8CC2-E796F4B7AA7D}">
      <dgm:prSet/>
      <dgm:spPr/>
      <dgm:t>
        <a:bodyPr/>
        <a:lstStyle/>
        <a:p>
          <a:endParaRPr lang="es-CL">
            <a:latin typeface="Cambria" panose="02040503050406030204" pitchFamily="18" charset="0"/>
            <a:ea typeface="Cambria" panose="02040503050406030204" pitchFamily="18" charset="0"/>
          </a:endParaRPr>
        </a:p>
      </dgm:t>
    </dgm:pt>
    <dgm:pt modelId="{B3E85869-9026-4E59-93BE-71891F385D09}" type="sibTrans" cxnId="{79927D66-98DE-4D67-8CC2-E796F4B7AA7D}">
      <dgm:prSet/>
      <dgm:spPr/>
      <dgm:t>
        <a:bodyPr/>
        <a:lstStyle/>
        <a:p>
          <a:endParaRPr lang="es-CL">
            <a:latin typeface="Cambria" panose="02040503050406030204" pitchFamily="18" charset="0"/>
            <a:ea typeface="Cambria" panose="02040503050406030204" pitchFamily="18" charset="0"/>
          </a:endParaRPr>
        </a:p>
      </dgm:t>
    </dgm:pt>
    <dgm:pt modelId="{D0D6CB12-0DD7-4B1B-BF0D-CD64CACDEDDC}">
      <dgm:prSet phldrT="[Texto]" custT="1"/>
      <dgm:spPr/>
      <dgm:t>
        <a:bodyPr/>
        <a:lstStyle/>
        <a:p>
          <a:r>
            <a:rPr lang="es-CL" sz="2000" dirty="0">
              <a:latin typeface="Cambria" panose="02040503050406030204" pitchFamily="18" charset="0"/>
              <a:ea typeface="Cambria" panose="02040503050406030204" pitchFamily="18" charset="0"/>
            </a:rPr>
            <a:t>También permite la posibilidad de acceder a:</a:t>
          </a:r>
        </a:p>
      </dgm:t>
    </dgm:pt>
    <dgm:pt modelId="{0A71B5EA-CFB3-4B39-B652-D754CB6BC7B2}" type="parTrans" cxnId="{7DAC345F-645B-4617-AB17-6CDD45E62BED}">
      <dgm:prSet/>
      <dgm:spPr/>
      <dgm:t>
        <a:bodyPr/>
        <a:lstStyle/>
        <a:p>
          <a:endParaRPr lang="es-CL">
            <a:latin typeface="Cambria" panose="02040503050406030204" pitchFamily="18" charset="0"/>
            <a:ea typeface="Cambria" panose="02040503050406030204" pitchFamily="18" charset="0"/>
          </a:endParaRPr>
        </a:p>
      </dgm:t>
    </dgm:pt>
    <dgm:pt modelId="{15D52C08-5692-488A-B203-93A0A12CE715}" type="sibTrans" cxnId="{7DAC345F-645B-4617-AB17-6CDD45E62BED}">
      <dgm:prSet/>
      <dgm:spPr/>
      <dgm:t>
        <a:bodyPr/>
        <a:lstStyle/>
        <a:p>
          <a:endParaRPr lang="es-CL">
            <a:latin typeface="Cambria" panose="02040503050406030204" pitchFamily="18" charset="0"/>
            <a:ea typeface="Cambria" panose="02040503050406030204" pitchFamily="18" charset="0"/>
          </a:endParaRPr>
        </a:p>
      </dgm:t>
    </dgm:pt>
    <dgm:pt modelId="{03463E26-CA9B-4CC2-9722-AFC747F652A6}">
      <dgm:prSet phldrT="[Texto]"/>
      <dgm:spPr/>
      <dgm:t>
        <a:bodyPr/>
        <a:lstStyle/>
        <a:p>
          <a:r>
            <a:rPr lang="es-CL" dirty="0">
              <a:solidFill>
                <a:schemeClr val="tx1">
                  <a:lumMod val="90000"/>
                  <a:lumOff val="10000"/>
                </a:schemeClr>
              </a:solidFill>
              <a:latin typeface="Cambria" panose="02040503050406030204" pitchFamily="18" charset="0"/>
              <a:ea typeface="Cambria" panose="02040503050406030204" pitchFamily="18" charset="0"/>
            </a:rPr>
            <a:t>Becas de Estudio.</a:t>
          </a:r>
        </a:p>
      </dgm:t>
    </dgm:pt>
    <dgm:pt modelId="{C5D8341B-ED30-471A-8AE6-B4A0735B0F4D}" type="parTrans" cxnId="{E8294E4B-C08D-494C-9717-8CC316B49144}">
      <dgm:prSet/>
      <dgm:spPr/>
      <dgm:t>
        <a:bodyPr/>
        <a:lstStyle/>
        <a:p>
          <a:endParaRPr lang="es-CL">
            <a:latin typeface="Cambria" panose="02040503050406030204" pitchFamily="18" charset="0"/>
            <a:ea typeface="Cambria" panose="02040503050406030204" pitchFamily="18" charset="0"/>
          </a:endParaRPr>
        </a:p>
      </dgm:t>
    </dgm:pt>
    <dgm:pt modelId="{A08C1B41-7754-49BB-A496-78D9AE3C0381}" type="sibTrans" cxnId="{E8294E4B-C08D-494C-9717-8CC316B49144}">
      <dgm:prSet/>
      <dgm:spPr/>
      <dgm:t>
        <a:bodyPr/>
        <a:lstStyle/>
        <a:p>
          <a:endParaRPr lang="es-CL">
            <a:latin typeface="Cambria" panose="02040503050406030204" pitchFamily="18" charset="0"/>
            <a:ea typeface="Cambria" panose="02040503050406030204" pitchFamily="18" charset="0"/>
          </a:endParaRPr>
        </a:p>
      </dgm:t>
    </dgm:pt>
    <dgm:pt modelId="{3A74C347-14D0-44CC-A484-B3733E790DBD}">
      <dgm:prSet custT="1"/>
      <dgm:spPr/>
      <dgm:t>
        <a:bodyPr/>
        <a:lstStyle/>
        <a:p>
          <a:r>
            <a:rPr lang="es-CL" sz="2000" dirty="0">
              <a:solidFill>
                <a:schemeClr val="tx1">
                  <a:lumMod val="90000"/>
                  <a:lumOff val="10000"/>
                </a:schemeClr>
              </a:solidFill>
              <a:latin typeface="Cambria" panose="02040503050406030204" pitchFamily="18" charset="0"/>
              <a:ea typeface="Cambria" panose="02040503050406030204" pitchFamily="18" charset="0"/>
            </a:rPr>
            <a:t>Prestaciones Adicionales, tales como bonos por fallecimiento, matrimonio, nacimiento, o por escolaridad.</a:t>
          </a:r>
        </a:p>
      </dgm:t>
    </dgm:pt>
    <dgm:pt modelId="{F1B4D42C-49A1-4BF0-8E0C-43866053C80C}" type="parTrans" cxnId="{72132360-8612-4557-B374-4352FACFAABB}">
      <dgm:prSet/>
      <dgm:spPr/>
      <dgm:t>
        <a:bodyPr/>
        <a:lstStyle/>
        <a:p>
          <a:endParaRPr lang="es-CL">
            <a:latin typeface="Cambria" panose="02040503050406030204" pitchFamily="18" charset="0"/>
            <a:ea typeface="Cambria" panose="02040503050406030204" pitchFamily="18" charset="0"/>
          </a:endParaRPr>
        </a:p>
      </dgm:t>
    </dgm:pt>
    <dgm:pt modelId="{622C61B3-A525-4D74-BBDE-40A4E55FBB0D}" type="sibTrans" cxnId="{72132360-8612-4557-B374-4352FACFAABB}">
      <dgm:prSet/>
      <dgm:spPr/>
      <dgm:t>
        <a:bodyPr/>
        <a:lstStyle/>
        <a:p>
          <a:endParaRPr lang="es-CL">
            <a:latin typeface="Cambria" panose="02040503050406030204" pitchFamily="18" charset="0"/>
            <a:ea typeface="Cambria" panose="02040503050406030204" pitchFamily="18" charset="0"/>
          </a:endParaRPr>
        </a:p>
      </dgm:t>
    </dgm:pt>
    <dgm:pt modelId="{B9B11E04-4382-4572-94F0-E3BCD44834B0}">
      <dgm:prSet/>
      <dgm:spPr/>
      <dgm:t>
        <a:bodyPr/>
        <a:lstStyle/>
        <a:p>
          <a:r>
            <a:rPr lang="es-CL" dirty="0">
              <a:solidFill>
                <a:schemeClr val="tx1">
                  <a:lumMod val="90000"/>
                  <a:lumOff val="10000"/>
                </a:schemeClr>
              </a:solidFill>
              <a:latin typeface="Cambria" panose="02040503050406030204" pitchFamily="18" charset="0"/>
              <a:ea typeface="Cambria" panose="02040503050406030204" pitchFamily="18" charset="0"/>
            </a:rPr>
            <a:t>Convenios Médicos.</a:t>
          </a:r>
        </a:p>
      </dgm:t>
    </dgm:pt>
    <dgm:pt modelId="{163D50D5-111D-452A-92F1-532973799E04}" type="parTrans" cxnId="{D771C76A-D315-4AFA-9F40-442048D9538E}">
      <dgm:prSet/>
      <dgm:spPr/>
      <dgm:t>
        <a:bodyPr/>
        <a:lstStyle/>
        <a:p>
          <a:endParaRPr lang="es-CL">
            <a:latin typeface="Cambria" panose="02040503050406030204" pitchFamily="18" charset="0"/>
            <a:ea typeface="Cambria" panose="02040503050406030204" pitchFamily="18" charset="0"/>
          </a:endParaRPr>
        </a:p>
      </dgm:t>
    </dgm:pt>
    <dgm:pt modelId="{C3B0392C-3CEA-469A-A6D8-0B044CE60F6E}" type="sibTrans" cxnId="{D771C76A-D315-4AFA-9F40-442048D9538E}">
      <dgm:prSet/>
      <dgm:spPr/>
      <dgm:t>
        <a:bodyPr/>
        <a:lstStyle/>
        <a:p>
          <a:endParaRPr lang="es-CL">
            <a:latin typeface="Cambria" panose="02040503050406030204" pitchFamily="18" charset="0"/>
            <a:ea typeface="Cambria" panose="02040503050406030204" pitchFamily="18" charset="0"/>
          </a:endParaRPr>
        </a:p>
      </dgm:t>
    </dgm:pt>
    <dgm:pt modelId="{BB254318-C95B-4C8C-93ED-B93BE2C8167D}">
      <dgm:prSet/>
      <dgm:spPr/>
      <dgm:t>
        <a:bodyPr/>
        <a:lstStyle/>
        <a:p>
          <a:r>
            <a:rPr lang="es-CL" dirty="0">
              <a:solidFill>
                <a:schemeClr val="tx1">
                  <a:lumMod val="90000"/>
                  <a:lumOff val="10000"/>
                </a:schemeClr>
              </a:solidFill>
              <a:latin typeface="Cambria" panose="02040503050406030204" pitchFamily="18" charset="0"/>
              <a:ea typeface="Cambria" panose="02040503050406030204" pitchFamily="18" charset="0"/>
            </a:rPr>
            <a:t>Uso de Centros Vacacionales o Recreacionales.</a:t>
          </a:r>
        </a:p>
      </dgm:t>
    </dgm:pt>
    <dgm:pt modelId="{9BA24CC4-F838-4032-B431-B7994112E2A3}" type="parTrans" cxnId="{D1E54FA6-1151-4EC8-9851-926A365F74A1}">
      <dgm:prSet/>
      <dgm:spPr/>
      <dgm:t>
        <a:bodyPr/>
        <a:lstStyle/>
        <a:p>
          <a:endParaRPr lang="es-CL">
            <a:latin typeface="Cambria" panose="02040503050406030204" pitchFamily="18" charset="0"/>
            <a:ea typeface="Cambria" panose="02040503050406030204" pitchFamily="18" charset="0"/>
          </a:endParaRPr>
        </a:p>
      </dgm:t>
    </dgm:pt>
    <dgm:pt modelId="{A5410853-A883-47C8-9C80-A01BE6518E6F}" type="sibTrans" cxnId="{D1E54FA6-1151-4EC8-9851-926A365F74A1}">
      <dgm:prSet/>
      <dgm:spPr/>
      <dgm:t>
        <a:bodyPr/>
        <a:lstStyle/>
        <a:p>
          <a:endParaRPr lang="es-CL">
            <a:latin typeface="Cambria" panose="02040503050406030204" pitchFamily="18" charset="0"/>
            <a:ea typeface="Cambria" panose="02040503050406030204" pitchFamily="18" charset="0"/>
          </a:endParaRPr>
        </a:p>
      </dgm:t>
    </dgm:pt>
    <dgm:pt modelId="{77FA130B-BC1F-4A78-A7EF-9757A5D445C4}" type="pres">
      <dgm:prSet presAssocID="{731FA803-E4BB-4E0C-9904-9AD18F3D8F58}" presName="linear" presStyleCnt="0">
        <dgm:presLayoutVars>
          <dgm:animLvl val="lvl"/>
          <dgm:resizeHandles val="exact"/>
        </dgm:presLayoutVars>
      </dgm:prSet>
      <dgm:spPr/>
    </dgm:pt>
    <dgm:pt modelId="{5A1BB58C-A831-430E-BCD0-40EC55CC725D}" type="pres">
      <dgm:prSet presAssocID="{49DA7D87-EA33-4181-8E1F-BC7E043A5878}" presName="parentText" presStyleLbl="node1" presStyleIdx="0" presStyleCnt="2">
        <dgm:presLayoutVars>
          <dgm:chMax val="0"/>
          <dgm:bulletEnabled val="1"/>
        </dgm:presLayoutVars>
      </dgm:prSet>
      <dgm:spPr/>
    </dgm:pt>
    <dgm:pt modelId="{D0EEA2A0-50CB-4259-9E7D-EF9DF7DF6B31}" type="pres">
      <dgm:prSet presAssocID="{49DA7D87-EA33-4181-8E1F-BC7E043A5878}" presName="childText" presStyleLbl="revTx" presStyleIdx="0" presStyleCnt="2">
        <dgm:presLayoutVars>
          <dgm:bulletEnabled val="1"/>
        </dgm:presLayoutVars>
      </dgm:prSet>
      <dgm:spPr/>
    </dgm:pt>
    <dgm:pt modelId="{9B26A40D-864F-4F9D-8934-EAD46100B654}" type="pres">
      <dgm:prSet presAssocID="{D0D6CB12-0DD7-4B1B-BF0D-CD64CACDEDDC}" presName="parentText" presStyleLbl="node1" presStyleIdx="1" presStyleCnt="2">
        <dgm:presLayoutVars>
          <dgm:chMax val="0"/>
          <dgm:bulletEnabled val="1"/>
        </dgm:presLayoutVars>
      </dgm:prSet>
      <dgm:spPr/>
    </dgm:pt>
    <dgm:pt modelId="{B6D230E3-6CEE-46EF-B3F8-FFB85CD3E010}" type="pres">
      <dgm:prSet presAssocID="{D0D6CB12-0DD7-4B1B-BF0D-CD64CACDEDDC}" presName="childText" presStyleLbl="revTx" presStyleIdx="1" presStyleCnt="2">
        <dgm:presLayoutVars>
          <dgm:bulletEnabled val="1"/>
        </dgm:presLayoutVars>
      </dgm:prSet>
      <dgm:spPr/>
    </dgm:pt>
  </dgm:ptLst>
  <dgm:cxnLst>
    <dgm:cxn modelId="{D8F51A13-B980-476D-9B31-554D5D2622DB}" type="presOf" srcId="{B9B11E04-4382-4572-94F0-E3BCD44834B0}" destId="{B6D230E3-6CEE-46EF-B3F8-FFB85CD3E010}" srcOrd="0" destOrd="1" presId="urn:microsoft.com/office/officeart/2005/8/layout/vList2"/>
    <dgm:cxn modelId="{B9A34540-702A-4DE1-950E-FE363F621A69}" type="presOf" srcId="{03463E26-CA9B-4CC2-9722-AFC747F652A6}" destId="{B6D230E3-6CEE-46EF-B3F8-FFB85CD3E010}" srcOrd="0" destOrd="0" presId="urn:microsoft.com/office/officeart/2005/8/layout/vList2"/>
    <dgm:cxn modelId="{B8F39440-9FCD-42D9-80C6-743B15C51B13}" type="presOf" srcId="{49DA7D87-EA33-4181-8E1F-BC7E043A5878}" destId="{5A1BB58C-A831-430E-BCD0-40EC55CC725D}" srcOrd="0" destOrd="0" presId="urn:microsoft.com/office/officeart/2005/8/layout/vList2"/>
    <dgm:cxn modelId="{7DAC345F-645B-4617-AB17-6CDD45E62BED}" srcId="{731FA803-E4BB-4E0C-9904-9AD18F3D8F58}" destId="{D0D6CB12-0DD7-4B1B-BF0D-CD64CACDEDDC}" srcOrd="1" destOrd="0" parTransId="{0A71B5EA-CFB3-4B39-B652-D754CB6BC7B2}" sibTransId="{15D52C08-5692-488A-B203-93A0A12CE715}"/>
    <dgm:cxn modelId="{72132360-8612-4557-B374-4352FACFAABB}" srcId="{49DA7D87-EA33-4181-8E1F-BC7E043A5878}" destId="{3A74C347-14D0-44CC-A484-B3733E790DBD}" srcOrd="1" destOrd="0" parTransId="{F1B4D42C-49A1-4BF0-8E0C-43866053C80C}" sibTransId="{622C61B3-A525-4D74-BBDE-40A4E55FBB0D}"/>
    <dgm:cxn modelId="{F491E565-A8A8-4D78-8232-895F167D32AB}" srcId="{731FA803-E4BB-4E0C-9904-9AD18F3D8F58}" destId="{49DA7D87-EA33-4181-8E1F-BC7E043A5878}" srcOrd="0" destOrd="0" parTransId="{35191ACE-EA55-4506-844F-1E133E7F591D}" sibTransId="{884B45FD-1CD9-405E-88BA-88EFE2B77E79}"/>
    <dgm:cxn modelId="{79927D66-98DE-4D67-8CC2-E796F4B7AA7D}" srcId="{49DA7D87-EA33-4181-8E1F-BC7E043A5878}" destId="{618D1521-2125-4147-B49D-E51C4B32C6BC}" srcOrd="0" destOrd="0" parTransId="{C5BCD251-5B5A-4F94-9F67-44CE07177D15}" sibTransId="{B3E85869-9026-4E59-93BE-71891F385D09}"/>
    <dgm:cxn modelId="{C89BF947-A33F-44CC-AA38-E803C3254409}" type="presOf" srcId="{731FA803-E4BB-4E0C-9904-9AD18F3D8F58}" destId="{77FA130B-BC1F-4A78-A7EF-9757A5D445C4}" srcOrd="0" destOrd="0" presId="urn:microsoft.com/office/officeart/2005/8/layout/vList2"/>
    <dgm:cxn modelId="{D771C76A-D315-4AFA-9F40-442048D9538E}" srcId="{D0D6CB12-0DD7-4B1B-BF0D-CD64CACDEDDC}" destId="{B9B11E04-4382-4572-94F0-E3BCD44834B0}" srcOrd="1" destOrd="0" parTransId="{163D50D5-111D-452A-92F1-532973799E04}" sibTransId="{C3B0392C-3CEA-469A-A6D8-0B044CE60F6E}"/>
    <dgm:cxn modelId="{E8294E4B-C08D-494C-9717-8CC316B49144}" srcId="{D0D6CB12-0DD7-4B1B-BF0D-CD64CACDEDDC}" destId="{03463E26-CA9B-4CC2-9722-AFC747F652A6}" srcOrd="0" destOrd="0" parTransId="{C5D8341B-ED30-471A-8AE6-B4A0735B0F4D}" sibTransId="{A08C1B41-7754-49BB-A496-78D9AE3C0381}"/>
    <dgm:cxn modelId="{D1E54FA6-1151-4EC8-9851-926A365F74A1}" srcId="{D0D6CB12-0DD7-4B1B-BF0D-CD64CACDEDDC}" destId="{BB254318-C95B-4C8C-93ED-B93BE2C8167D}" srcOrd="2" destOrd="0" parTransId="{9BA24CC4-F838-4032-B431-B7994112E2A3}" sibTransId="{A5410853-A883-47C8-9C80-A01BE6518E6F}"/>
    <dgm:cxn modelId="{B91970B2-99AC-4E2B-9D25-C766A681F962}" type="presOf" srcId="{3A74C347-14D0-44CC-A484-B3733E790DBD}" destId="{D0EEA2A0-50CB-4259-9E7D-EF9DF7DF6B31}" srcOrd="0" destOrd="1" presId="urn:microsoft.com/office/officeart/2005/8/layout/vList2"/>
    <dgm:cxn modelId="{5B558CC9-C2CE-4DFD-9D94-2EE6A3325517}" type="presOf" srcId="{D0D6CB12-0DD7-4B1B-BF0D-CD64CACDEDDC}" destId="{9B26A40D-864F-4F9D-8934-EAD46100B654}" srcOrd="0" destOrd="0" presId="urn:microsoft.com/office/officeart/2005/8/layout/vList2"/>
    <dgm:cxn modelId="{161310E1-422B-4F25-8782-A6988D504FF6}" type="presOf" srcId="{BB254318-C95B-4C8C-93ED-B93BE2C8167D}" destId="{B6D230E3-6CEE-46EF-B3F8-FFB85CD3E010}" srcOrd="0" destOrd="2" presId="urn:microsoft.com/office/officeart/2005/8/layout/vList2"/>
    <dgm:cxn modelId="{FD019CE8-EDD1-43CE-858B-911726E03BBC}" type="presOf" srcId="{618D1521-2125-4147-B49D-E51C4B32C6BC}" destId="{D0EEA2A0-50CB-4259-9E7D-EF9DF7DF6B31}" srcOrd="0" destOrd="0" presId="urn:microsoft.com/office/officeart/2005/8/layout/vList2"/>
    <dgm:cxn modelId="{209896DA-AD0E-435F-B4CD-81F7052F3ABF}" type="presParOf" srcId="{77FA130B-BC1F-4A78-A7EF-9757A5D445C4}" destId="{5A1BB58C-A831-430E-BCD0-40EC55CC725D}" srcOrd="0" destOrd="0" presId="urn:microsoft.com/office/officeart/2005/8/layout/vList2"/>
    <dgm:cxn modelId="{45C7C988-8057-4242-88FB-D0CD541A3775}" type="presParOf" srcId="{77FA130B-BC1F-4A78-A7EF-9757A5D445C4}" destId="{D0EEA2A0-50CB-4259-9E7D-EF9DF7DF6B31}" srcOrd="1" destOrd="0" presId="urn:microsoft.com/office/officeart/2005/8/layout/vList2"/>
    <dgm:cxn modelId="{AA0B4B07-1988-4D7E-8A0E-4E103055E541}" type="presParOf" srcId="{77FA130B-BC1F-4A78-A7EF-9757A5D445C4}" destId="{9B26A40D-864F-4F9D-8934-EAD46100B654}" srcOrd="2" destOrd="0" presId="urn:microsoft.com/office/officeart/2005/8/layout/vList2"/>
    <dgm:cxn modelId="{D0CD6582-37E0-4CC3-9C58-621A1B90988A}" type="presParOf" srcId="{77FA130B-BC1F-4A78-A7EF-9757A5D445C4}" destId="{B6D230E3-6CEE-46EF-B3F8-FFB85CD3E01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F581A-B59A-4A87-AD78-7CC6113045D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CL"/>
        </a:p>
      </dgm:t>
    </dgm:pt>
    <dgm:pt modelId="{BF4CA338-16B2-4177-A95F-FF059BC1AD60}">
      <dgm:prSet phldrT="[Texto]" custT="1"/>
      <dgm:spPr/>
      <dgm:t>
        <a:bodyPr/>
        <a:lstStyle/>
        <a:p>
          <a:endParaRPr lang="es-CL" sz="1400" dirty="0">
            <a:latin typeface="Cambria" panose="02040503050406030204" pitchFamily="18" charset="0"/>
            <a:ea typeface="Cambria" panose="02040503050406030204" pitchFamily="18" charset="0"/>
          </a:endParaRPr>
        </a:p>
      </dgm:t>
    </dgm:pt>
    <dgm:pt modelId="{4301FA62-BF21-4111-A14A-A71299AE9C7C}" type="parTrans" cxnId="{DFA5DD36-4167-4060-B09E-93DD3B4FF47E}">
      <dgm:prSet/>
      <dgm:spPr/>
      <dgm:t>
        <a:bodyPr/>
        <a:lstStyle/>
        <a:p>
          <a:endParaRPr lang="es-CL" sz="1400">
            <a:latin typeface="Cambria" panose="02040503050406030204" pitchFamily="18" charset="0"/>
            <a:ea typeface="Cambria" panose="02040503050406030204" pitchFamily="18" charset="0"/>
          </a:endParaRPr>
        </a:p>
      </dgm:t>
    </dgm:pt>
    <dgm:pt modelId="{A4810953-3CC0-4800-9EF0-C0CB3FDDA2E6}" type="sibTrans" cxnId="{DFA5DD36-4167-4060-B09E-93DD3B4FF47E}">
      <dgm:prSet/>
      <dgm:spPr/>
      <dgm:t>
        <a:bodyPr/>
        <a:lstStyle/>
        <a:p>
          <a:endParaRPr lang="es-CL" sz="1400">
            <a:latin typeface="Cambria" panose="02040503050406030204" pitchFamily="18" charset="0"/>
            <a:ea typeface="Cambria" panose="02040503050406030204" pitchFamily="18" charset="0"/>
          </a:endParaRPr>
        </a:p>
      </dgm:t>
    </dgm:pt>
    <dgm:pt modelId="{31D58553-A255-45DF-A4AD-6DB352FC46E2}">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Deporte y Cultura </a:t>
          </a:r>
        </a:p>
      </dgm:t>
    </dgm:pt>
    <dgm:pt modelId="{E2BAE1FE-EDF8-4AE6-BBBF-346330BE8C7F}" type="parTrans" cxnId="{BC1E2D3B-3480-4289-A15C-72B7FCD17091}">
      <dgm:prSet/>
      <dgm:spPr/>
      <dgm:t>
        <a:bodyPr/>
        <a:lstStyle/>
        <a:p>
          <a:endParaRPr lang="es-CL" sz="1400">
            <a:latin typeface="Cambria" panose="02040503050406030204" pitchFamily="18" charset="0"/>
            <a:ea typeface="Cambria" panose="02040503050406030204" pitchFamily="18" charset="0"/>
          </a:endParaRPr>
        </a:p>
      </dgm:t>
    </dgm:pt>
    <dgm:pt modelId="{4B54C44B-2EA1-4B13-ADAB-B8D19A23A0FB}" type="sibTrans" cxnId="{BC1E2D3B-3480-4289-A15C-72B7FCD17091}">
      <dgm:prSet/>
      <dgm:spPr/>
      <dgm:t>
        <a:bodyPr/>
        <a:lstStyle/>
        <a:p>
          <a:endParaRPr lang="es-CL" sz="1400">
            <a:latin typeface="Cambria" panose="02040503050406030204" pitchFamily="18" charset="0"/>
            <a:ea typeface="Cambria" panose="02040503050406030204" pitchFamily="18" charset="0"/>
          </a:endParaRPr>
        </a:p>
      </dgm:t>
    </dgm:pt>
    <dgm:pt modelId="{F4310825-B32D-4EC1-9ECE-9F20F88A4B80}">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Centros Vacacionales </a:t>
          </a:r>
        </a:p>
      </dgm:t>
    </dgm:pt>
    <dgm:pt modelId="{9F3BFB0E-28E7-4C30-9EB7-995EB42F38E6}" type="parTrans" cxnId="{A89A2EC0-6A54-406C-AB05-8FA4208515A7}">
      <dgm:prSet/>
      <dgm:spPr/>
      <dgm:t>
        <a:bodyPr/>
        <a:lstStyle/>
        <a:p>
          <a:endParaRPr lang="es-CL" sz="1400">
            <a:latin typeface="Cambria" panose="02040503050406030204" pitchFamily="18" charset="0"/>
            <a:ea typeface="Cambria" panose="02040503050406030204" pitchFamily="18" charset="0"/>
          </a:endParaRPr>
        </a:p>
      </dgm:t>
    </dgm:pt>
    <dgm:pt modelId="{BE32F0A7-9C80-4D61-B766-26D5C5BFB3ED}" type="sibTrans" cxnId="{A89A2EC0-6A54-406C-AB05-8FA4208515A7}">
      <dgm:prSet/>
      <dgm:spPr/>
      <dgm:t>
        <a:bodyPr/>
        <a:lstStyle/>
        <a:p>
          <a:endParaRPr lang="es-CL" sz="1400">
            <a:latin typeface="Cambria" panose="02040503050406030204" pitchFamily="18" charset="0"/>
            <a:ea typeface="Cambria" panose="02040503050406030204" pitchFamily="18" charset="0"/>
          </a:endParaRPr>
        </a:p>
      </dgm:t>
    </dgm:pt>
    <dgm:pt modelId="{0833456B-45DD-47BF-B48C-720519D188F4}">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Centros Médicos </a:t>
          </a:r>
        </a:p>
      </dgm:t>
    </dgm:pt>
    <dgm:pt modelId="{8790C037-D719-4688-BE51-A99155C5A705}" type="parTrans" cxnId="{3B93C9D3-773F-49E4-8663-BECA6C2D20B3}">
      <dgm:prSet/>
      <dgm:spPr/>
      <dgm:t>
        <a:bodyPr/>
        <a:lstStyle/>
        <a:p>
          <a:endParaRPr lang="es-CL" sz="1400">
            <a:latin typeface="Cambria" panose="02040503050406030204" pitchFamily="18" charset="0"/>
            <a:ea typeface="Cambria" panose="02040503050406030204" pitchFamily="18" charset="0"/>
          </a:endParaRPr>
        </a:p>
      </dgm:t>
    </dgm:pt>
    <dgm:pt modelId="{175E05F5-D78A-49B6-85A1-E07EF3E585DB}" type="sibTrans" cxnId="{3B93C9D3-773F-49E4-8663-BECA6C2D20B3}">
      <dgm:prSet/>
      <dgm:spPr/>
      <dgm:t>
        <a:bodyPr/>
        <a:lstStyle/>
        <a:p>
          <a:endParaRPr lang="es-CL" sz="1400">
            <a:latin typeface="Cambria" panose="02040503050406030204" pitchFamily="18" charset="0"/>
            <a:ea typeface="Cambria" panose="02040503050406030204" pitchFamily="18" charset="0"/>
          </a:endParaRPr>
        </a:p>
      </dgm:t>
    </dgm:pt>
    <dgm:pt modelId="{90F3F784-C673-4E1D-9C72-E4F2302BE1D9}">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Seguros de Vida y Salud </a:t>
          </a:r>
        </a:p>
      </dgm:t>
    </dgm:pt>
    <dgm:pt modelId="{F57EBCBA-3DBD-45F7-BA95-AED88104831B}" type="parTrans" cxnId="{7001DED6-1D36-431D-962A-1261E8DB387F}">
      <dgm:prSet/>
      <dgm:spPr/>
      <dgm:t>
        <a:bodyPr/>
        <a:lstStyle/>
        <a:p>
          <a:endParaRPr lang="es-CL" sz="1400">
            <a:latin typeface="Cambria" panose="02040503050406030204" pitchFamily="18" charset="0"/>
            <a:ea typeface="Cambria" panose="02040503050406030204" pitchFamily="18" charset="0"/>
          </a:endParaRPr>
        </a:p>
      </dgm:t>
    </dgm:pt>
    <dgm:pt modelId="{FB71DDFC-D5C9-44B3-963E-67DE2850C20D}" type="sibTrans" cxnId="{7001DED6-1D36-431D-962A-1261E8DB387F}">
      <dgm:prSet/>
      <dgm:spPr/>
      <dgm:t>
        <a:bodyPr/>
        <a:lstStyle/>
        <a:p>
          <a:endParaRPr lang="es-CL" sz="1400">
            <a:latin typeface="Cambria" panose="02040503050406030204" pitchFamily="18" charset="0"/>
            <a:ea typeface="Cambria" panose="02040503050406030204" pitchFamily="18" charset="0"/>
          </a:endParaRPr>
        </a:p>
      </dgm:t>
    </dgm:pt>
    <dgm:pt modelId="{2B751D5C-3A4A-4956-95B6-46FA87A146B5}">
      <dgm:prSet custT="1"/>
      <dgm:spPr/>
      <dgm:t>
        <a:bodyPr/>
        <a:lstStyle/>
        <a:p>
          <a:pPr>
            <a:buFont typeface="Arial" panose="020B0604020202020204" pitchFamily="34" charset="0"/>
            <a:buChar char="•"/>
          </a:pPr>
          <a:endParaRPr lang="es-CL" sz="1400" dirty="0">
            <a:latin typeface="Cambria" panose="02040503050406030204" pitchFamily="18" charset="0"/>
            <a:ea typeface="Cambria" panose="02040503050406030204" pitchFamily="18" charset="0"/>
          </a:endParaRPr>
        </a:p>
      </dgm:t>
    </dgm:pt>
    <dgm:pt modelId="{D832A88A-F0B6-48A1-B145-91D51AA87B9F}" type="parTrans" cxnId="{DFA4577E-FDE2-440C-969B-E322B3083A6F}">
      <dgm:prSet/>
      <dgm:spPr/>
      <dgm:t>
        <a:bodyPr/>
        <a:lstStyle/>
        <a:p>
          <a:endParaRPr lang="es-CL" sz="1400">
            <a:latin typeface="Cambria" panose="02040503050406030204" pitchFamily="18" charset="0"/>
            <a:ea typeface="Cambria" panose="02040503050406030204" pitchFamily="18" charset="0"/>
          </a:endParaRPr>
        </a:p>
      </dgm:t>
    </dgm:pt>
    <dgm:pt modelId="{0C9AB2ED-F87C-48DC-8687-6B527F7A22B2}" type="sibTrans" cxnId="{DFA4577E-FDE2-440C-969B-E322B3083A6F}">
      <dgm:prSet/>
      <dgm:spPr/>
      <dgm:t>
        <a:bodyPr/>
        <a:lstStyle/>
        <a:p>
          <a:endParaRPr lang="es-CL" sz="1400">
            <a:latin typeface="Cambria" panose="02040503050406030204" pitchFamily="18" charset="0"/>
            <a:ea typeface="Cambria" panose="02040503050406030204" pitchFamily="18" charset="0"/>
          </a:endParaRPr>
        </a:p>
      </dgm:t>
    </dgm:pt>
    <dgm:pt modelId="{F26E4A38-CB67-460C-AD47-41154A6CE7B3}">
      <dgm:prSet custT="1"/>
      <dgm:spPr/>
      <dgm:t>
        <a:bodyPr/>
        <a:lstStyle/>
        <a:p>
          <a:pPr>
            <a:buFont typeface="Arial" panose="020B0604020202020204" pitchFamily="34" charset="0"/>
            <a:buChar char="•"/>
          </a:pPr>
          <a:r>
            <a:rPr lang="es-CL" sz="1400">
              <a:latin typeface="Cambria" panose="02040503050406030204" pitchFamily="18" charset="0"/>
              <a:ea typeface="Cambria" panose="02040503050406030204" pitchFamily="18" charset="0"/>
            </a:rPr>
            <a:t>Ahorro y Vivienda </a:t>
          </a:r>
          <a:endParaRPr lang="es-CL" sz="1400" dirty="0">
            <a:latin typeface="Cambria" panose="02040503050406030204" pitchFamily="18" charset="0"/>
            <a:ea typeface="Cambria" panose="02040503050406030204" pitchFamily="18" charset="0"/>
          </a:endParaRPr>
        </a:p>
      </dgm:t>
    </dgm:pt>
    <dgm:pt modelId="{415E43F6-EB99-4331-B3A1-54F9C9580DBA}" type="parTrans" cxnId="{0C958CD6-99A7-41F7-8D0A-3BB8C11EEB4A}">
      <dgm:prSet/>
      <dgm:spPr/>
      <dgm:t>
        <a:bodyPr/>
        <a:lstStyle/>
        <a:p>
          <a:endParaRPr lang="es-CL" sz="1400">
            <a:latin typeface="Cambria" panose="02040503050406030204" pitchFamily="18" charset="0"/>
            <a:ea typeface="Cambria" panose="02040503050406030204" pitchFamily="18" charset="0"/>
          </a:endParaRPr>
        </a:p>
      </dgm:t>
    </dgm:pt>
    <dgm:pt modelId="{A12758B9-A9EF-4409-AE68-935CBED295F7}" type="sibTrans" cxnId="{0C958CD6-99A7-41F7-8D0A-3BB8C11EEB4A}">
      <dgm:prSet/>
      <dgm:spPr/>
      <dgm:t>
        <a:bodyPr/>
        <a:lstStyle/>
        <a:p>
          <a:endParaRPr lang="es-CL" sz="1400">
            <a:latin typeface="Cambria" panose="02040503050406030204" pitchFamily="18" charset="0"/>
            <a:ea typeface="Cambria" panose="02040503050406030204" pitchFamily="18" charset="0"/>
          </a:endParaRPr>
        </a:p>
      </dgm:t>
    </dgm:pt>
    <dgm:pt modelId="{CB0AC383-2C2B-4B0D-9DC9-BC9DD8546CE2}">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Planes para Pensionados </a:t>
          </a:r>
        </a:p>
      </dgm:t>
    </dgm:pt>
    <dgm:pt modelId="{C626B358-84FF-4A94-BE9F-DBC7BB126CA2}" type="parTrans" cxnId="{8F02662D-650F-488D-B3EE-0AE898BC94F9}">
      <dgm:prSet/>
      <dgm:spPr/>
      <dgm:t>
        <a:bodyPr/>
        <a:lstStyle/>
        <a:p>
          <a:endParaRPr lang="es-CL" sz="1400">
            <a:latin typeface="Cambria" panose="02040503050406030204" pitchFamily="18" charset="0"/>
            <a:ea typeface="Cambria" panose="02040503050406030204" pitchFamily="18" charset="0"/>
          </a:endParaRPr>
        </a:p>
      </dgm:t>
    </dgm:pt>
    <dgm:pt modelId="{F3D07819-216A-449B-AE9C-AEC58F82E69A}" type="sibTrans" cxnId="{8F02662D-650F-488D-B3EE-0AE898BC94F9}">
      <dgm:prSet/>
      <dgm:spPr/>
      <dgm:t>
        <a:bodyPr/>
        <a:lstStyle/>
        <a:p>
          <a:endParaRPr lang="es-CL" sz="1400">
            <a:latin typeface="Cambria" panose="02040503050406030204" pitchFamily="18" charset="0"/>
            <a:ea typeface="Cambria" panose="02040503050406030204" pitchFamily="18" charset="0"/>
          </a:endParaRPr>
        </a:p>
      </dgm:t>
    </dgm:pt>
    <dgm:pt modelId="{FF631C73-DB87-4A0A-B74B-427E32A82765}">
      <dgm:prSet custT="1"/>
      <dgm:spPr/>
      <dgm:t>
        <a:bodyPr/>
        <a:lstStyle/>
        <a:p>
          <a:pPr>
            <a:buFont typeface="Arial" panose="020B0604020202020204" pitchFamily="34" charset="0"/>
            <a:buChar char="•"/>
          </a:pPr>
          <a:r>
            <a:rPr lang="es-CL" sz="1400">
              <a:latin typeface="Cambria" panose="02040503050406030204" pitchFamily="18" charset="0"/>
              <a:ea typeface="Cambria" panose="02040503050406030204" pitchFamily="18" charset="0"/>
            </a:rPr>
            <a:t>Créditos </a:t>
          </a:r>
          <a:endParaRPr lang="es-CL" sz="1400" dirty="0">
            <a:latin typeface="Cambria" panose="02040503050406030204" pitchFamily="18" charset="0"/>
            <a:ea typeface="Cambria" panose="02040503050406030204" pitchFamily="18" charset="0"/>
          </a:endParaRPr>
        </a:p>
      </dgm:t>
    </dgm:pt>
    <dgm:pt modelId="{15BDABE6-66F0-4C0C-B19F-6DAC77BC690E}" type="parTrans" cxnId="{D84032FA-1EFC-4718-A08D-BFA6F96802F9}">
      <dgm:prSet/>
      <dgm:spPr/>
      <dgm:t>
        <a:bodyPr/>
        <a:lstStyle/>
        <a:p>
          <a:endParaRPr lang="es-CL" sz="1400">
            <a:latin typeface="Cambria" panose="02040503050406030204" pitchFamily="18" charset="0"/>
            <a:ea typeface="Cambria" panose="02040503050406030204" pitchFamily="18" charset="0"/>
          </a:endParaRPr>
        </a:p>
      </dgm:t>
    </dgm:pt>
    <dgm:pt modelId="{F8BB55D5-AFDD-4D17-9563-DDFB391F44CC}" type="sibTrans" cxnId="{D84032FA-1EFC-4718-A08D-BFA6F96802F9}">
      <dgm:prSet/>
      <dgm:spPr/>
      <dgm:t>
        <a:bodyPr/>
        <a:lstStyle/>
        <a:p>
          <a:endParaRPr lang="es-CL" sz="1400">
            <a:latin typeface="Cambria" panose="02040503050406030204" pitchFamily="18" charset="0"/>
            <a:ea typeface="Cambria" panose="02040503050406030204" pitchFamily="18" charset="0"/>
          </a:endParaRPr>
        </a:p>
      </dgm:t>
    </dgm:pt>
    <dgm:pt modelId="{840EC78A-102B-4524-82EE-F48961B79BE0}">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Bonos </a:t>
          </a:r>
        </a:p>
      </dgm:t>
    </dgm:pt>
    <dgm:pt modelId="{FED51EF4-BC5B-4A73-9749-055877126DC1}" type="parTrans" cxnId="{F77C1358-7FFC-493B-8449-63830AE44B77}">
      <dgm:prSet/>
      <dgm:spPr/>
      <dgm:t>
        <a:bodyPr/>
        <a:lstStyle/>
        <a:p>
          <a:endParaRPr lang="es-CL" sz="1400">
            <a:latin typeface="Cambria" panose="02040503050406030204" pitchFamily="18" charset="0"/>
            <a:ea typeface="Cambria" panose="02040503050406030204" pitchFamily="18" charset="0"/>
          </a:endParaRPr>
        </a:p>
      </dgm:t>
    </dgm:pt>
    <dgm:pt modelId="{5EDCE9F7-8E9A-4EB7-8E1A-F3F8C3388D51}" type="sibTrans" cxnId="{F77C1358-7FFC-493B-8449-63830AE44B77}">
      <dgm:prSet/>
      <dgm:spPr/>
      <dgm:t>
        <a:bodyPr/>
        <a:lstStyle/>
        <a:p>
          <a:endParaRPr lang="es-CL" sz="1400">
            <a:latin typeface="Cambria" panose="02040503050406030204" pitchFamily="18" charset="0"/>
            <a:ea typeface="Cambria" panose="02040503050406030204" pitchFamily="18" charset="0"/>
          </a:endParaRPr>
        </a:p>
      </dgm:t>
    </dgm:pt>
    <dgm:pt modelId="{433F4A5B-DFC5-4B47-9B5E-A3F0145062D8}">
      <dgm:prSet custT="1"/>
      <dgm:spPr/>
      <dgm:t>
        <a:bodyPr/>
        <a:lstStyle/>
        <a:p>
          <a:pPr>
            <a:buFont typeface="Arial" panose="020B0604020202020204" pitchFamily="34" charset="0"/>
            <a:buChar char="•"/>
          </a:pPr>
          <a:endParaRPr lang="es-CL" sz="1400" dirty="0">
            <a:latin typeface="Cambria" panose="02040503050406030204" pitchFamily="18" charset="0"/>
            <a:ea typeface="Cambria" panose="02040503050406030204" pitchFamily="18" charset="0"/>
          </a:endParaRPr>
        </a:p>
      </dgm:t>
    </dgm:pt>
    <dgm:pt modelId="{FD928ED9-25ED-40BF-B61F-55AD32812D46}" type="parTrans" cxnId="{F7A2A4FF-68B2-46A3-8106-8650EF4DD9C1}">
      <dgm:prSet/>
      <dgm:spPr/>
      <dgm:t>
        <a:bodyPr/>
        <a:lstStyle/>
        <a:p>
          <a:endParaRPr lang="es-CL" sz="1400"/>
        </a:p>
      </dgm:t>
    </dgm:pt>
    <dgm:pt modelId="{21A60604-FD92-44AA-80FF-6CA470C82AB3}" type="sibTrans" cxnId="{F7A2A4FF-68B2-46A3-8106-8650EF4DD9C1}">
      <dgm:prSet/>
      <dgm:spPr/>
      <dgm:t>
        <a:bodyPr/>
        <a:lstStyle/>
        <a:p>
          <a:endParaRPr lang="es-CL" sz="1400"/>
        </a:p>
      </dgm:t>
    </dgm:pt>
    <dgm:pt modelId="{F2918394-5984-42D6-BBC7-EB9759B6E20D}">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Servicios Legales</a:t>
          </a:r>
        </a:p>
      </dgm:t>
    </dgm:pt>
    <dgm:pt modelId="{298B327F-2656-472E-B8D9-BCB5886CF650}" type="parTrans" cxnId="{08FBD872-EF40-477E-BD81-88D42C73F3F3}">
      <dgm:prSet/>
      <dgm:spPr/>
      <dgm:t>
        <a:bodyPr/>
        <a:lstStyle/>
        <a:p>
          <a:endParaRPr lang="es-CL" sz="1400"/>
        </a:p>
      </dgm:t>
    </dgm:pt>
    <dgm:pt modelId="{6B4041CE-5D0B-4226-BCFC-9B785F38E177}" type="sibTrans" cxnId="{08FBD872-EF40-477E-BD81-88D42C73F3F3}">
      <dgm:prSet/>
      <dgm:spPr/>
      <dgm:t>
        <a:bodyPr/>
        <a:lstStyle/>
        <a:p>
          <a:endParaRPr lang="es-CL" sz="1400"/>
        </a:p>
      </dgm:t>
    </dgm:pt>
    <dgm:pt modelId="{C8616CE0-B90A-48A6-BC91-DE97C20001ED}">
      <dgm:prSet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Tarjetas de Descuento </a:t>
          </a:r>
        </a:p>
      </dgm:t>
    </dgm:pt>
    <dgm:pt modelId="{517D1FA3-ED6E-476B-B275-5402A9DC0374}" type="parTrans" cxnId="{B0727BA8-FF83-498B-BB63-300373719A85}">
      <dgm:prSet/>
      <dgm:spPr/>
      <dgm:t>
        <a:bodyPr/>
        <a:lstStyle/>
        <a:p>
          <a:endParaRPr lang="es-CL" sz="1400"/>
        </a:p>
      </dgm:t>
    </dgm:pt>
    <dgm:pt modelId="{89F49EAE-968B-4507-9946-9B8E13E13EFC}" type="sibTrans" cxnId="{B0727BA8-FF83-498B-BB63-300373719A85}">
      <dgm:prSet/>
      <dgm:spPr/>
      <dgm:t>
        <a:bodyPr/>
        <a:lstStyle/>
        <a:p>
          <a:endParaRPr lang="es-CL" sz="1400"/>
        </a:p>
      </dgm:t>
    </dgm:pt>
    <dgm:pt modelId="{AFE4D719-FEC8-4500-91E3-ADABAF3D86A1}">
      <dgm:prSet custT="1"/>
      <dgm:spPr/>
      <dgm:t>
        <a:bodyPr/>
        <a:lstStyle/>
        <a:p>
          <a:pPr>
            <a:buFont typeface="Arial" panose="020B0604020202020204" pitchFamily="34" charset="0"/>
            <a:buChar char="•"/>
          </a:pPr>
          <a:r>
            <a:rPr lang="es-CL" sz="1400">
              <a:latin typeface="Cambria" panose="02040503050406030204" pitchFamily="18" charset="0"/>
              <a:ea typeface="Cambria" panose="02040503050406030204" pitchFamily="18" charset="0"/>
            </a:rPr>
            <a:t>Centros Educacionales y de Capacitación </a:t>
          </a:r>
          <a:endParaRPr lang="es-CL" sz="1400" dirty="0">
            <a:latin typeface="Cambria" panose="02040503050406030204" pitchFamily="18" charset="0"/>
            <a:ea typeface="Cambria" panose="02040503050406030204" pitchFamily="18" charset="0"/>
          </a:endParaRPr>
        </a:p>
      </dgm:t>
    </dgm:pt>
    <dgm:pt modelId="{865A5005-449E-4320-9E02-D9B1FB8450A3}" type="parTrans" cxnId="{52BDC614-8CFF-4624-814B-0F62182F09D7}">
      <dgm:prSet/>
      <dgm:spPr/>
      <dgm:t>
        <a:bodyPr/>
        <a:lstStyle/>
        <a:p>
          <a:endParaRPr lang="es-CL" sz="1400"/>
        </a:p>
      </dgm:t>
    </dgm:pt>
    <dgm:pt modelId="{00C9DEB6-A0E7-499F-929A-AB90DD6B7860}" type="sibTrans" cxnId="{52BDC614-8CFF-4624-814B-0F62182F09D7}">
      <dgm:prSet/>
      <dgm:spPr/>
      <dgm:t>
        <a:bodyPr/>
        <a:lstStyle/>
        <a:p>
          <a:endParaRPr lang="es-CL" sz="1400"/>
        </a:p>
      </dgm:t>
    </dgm:pt>
    <dgm:pt modelId="{49778ECF-C97C-4060-8464-929B2FA859C5}">
      <dgm:prSet custT="1"/>
      <dgm:spPr/>
      <dgm:t>
        <a:bodyPr/>
        <a:lstStyle/>
        <a:p>
          <a:pPr>
            <a:buFont typeface="Arial" panose="020B0604020202020204" pitchFamily="34" charset="0"/>
            <a:buChar char="•"/>
          </a:pPr>
          <a:endParaRPr lang="es-CL" sz="1400" dirty="0">
            <a:latin typeface="Cambria" panose="02040503050406030204" pitchFamily="18" charset="0"/>
            <a:ea typeface="Cambria" panose="02040503050406030204" pitchFamily="18" charset="0"/>
          </a:endParaRPr>
        </a:p>
      </dgm:t>
    </dgm:pt>
    <dgm:pt modelId="{89249BB2-C10B-4637-9BFB-A195062F13C3}" type="parTrans" cxnId="{FDA8BED0-35C7-4CD6-8A29-929D906D8D11}">
      <dgm:prSet/>
      <dgm:spPr/>
      <dgm:t>
        <a:bodyPr/>
        <a:lstStyle/>
        <a:p>
          <a:endParaRPr lang="es-CL" sz="1400"/>
        </a:p>
      </dgm:t>
    </dgm:pt>
    <dgm:pt modelId="{730AA8EC-AB87-479D-87FF-6F2A61481600}" type="sibTrans" cxnId="{FDA8BED0-35C7-4CD6-8A29-929D906D8D11}">
      <dgm:prSet/>
      <dgm:spPr/>
      <dgm:t>
        <a:bodyPr/>
        <a:lstStyle/>
        <a:p>
          <a:endParaRPr lang="es-CL" sz="1400"/>
        </a:p>
      </dgm:t>
    </dgm:pt>
    <dgm:pt modelId="{07C0079A-660B-48F3-B521-14526F733101}">
      <dgm:prSet custT="1"/>
      <dgm:spPr/>
      <dgm:t>
        <a:bodyPr/>
        <a:lstStyle/>
        <a:p>
          <a:pPr>
            <a:buFont typeface="Arial" panose="020B0604020202020204" pitchFamily="34" charset="0"/>
            <a:buChar char="•"/>
          </a:pPr>
          <a:r>
            <a:rPr lang="es-CL" sz="1400">
              <a:latin typeface="Cambria" panose="02040503050406030204" pitchFamily="18" charset="0"/>
              <a:ea typeface="Cambria" panose="02040503050406030204" pitchFamily="18" charset="0"/>
            </a:rPr>
            <a:t>Convenios </a:t>
          </a:r>
          <a:endParaRPr lang="es-CL" sz="1400" dirty="0">
            <a:latin typeface="Cambria" panose="02040503050406030204" pitchFamily="18" charset="0"/>
            <a:ea typeface="Cambria" panose="02040503050406030204" pitchFamily="18" charset="0"/>
          </a:endParaRPr>
        </a:p>
      </dgm:t>
    </dgm:pt>
    <dgm:pt modelId="{67BD721D-8EF2-4F2D-8E4A-F562575C0CBF}" type="parTrans" cxnId="{31F3AEE8-B73C-4993-80DC-5EE2FB5ED81A}">
      <dgm:prSet/>
      <dgm:spPr/>
      <dgm:t>
        <a:bodyPr/>
        <a:lstStyle/>
        <a:p>
          <a:endParaRPr lang="es-CL"/>
        </a:p>
      </dgm:t>
    </dgm:pt>
    <dgm:pt modelId="{11C4845B-1D30-4F7E-A695-2990226F4657}" type="sibTrans" cxnId="{31F3AEE8-B73C-4993-80DC-5EE2FB5ED81A}">
      <dgm:prSet/>
      <dgm:spPr/>
      <dgm:t>
        <a:bodyPr/>
        <a:lstStyle/>
        <a:p>
          <a:endParaRPr lang="es-CL"/>
        </a:p>
      </dgm:t>
    </dgm:pt>
    <dgm:pt modelId="{D45BCDE7-C81E-44BA-AF49-825554E8D93A}">
      <dgm:prSet phldrT="[Texto]" custT="1"/>
      <dgm:spPr/>
      <dgm:t>
        <a:bodyPr/>
        <a:lstStyle/>
        <a:p>
          <a:pPr>
            <a:buFont typeface="Arial" panose="020B0604020202020204" pitchFamily="34" charset="0"/>
            <a:buChar char="•"/>
          </a:pPr>
          <a:r>
            <a:rPr lang="es-CL" sz="1400" dirty="0">
              <a:latin typeface="Cambria" panose="02040503050406030204" pitchFamily="18" charset="0"/>
              <a:ea typeface="Cambria" panose="02040503050406030204" pitchFamily="18" charset="0"/>
            </a:rPr>
            <a:t>Recintos de Recreación </a:t>
          </a:r>
        </a:p>
      </dgm:t>
    </dgm:pt>
    <dgm:pt modelId="{2F2F69B4-0975-4AD6-BFB5-54DE252D1EE6}" type="sibTrans" cxnId="{E6A09012-7D88-4A7A-9579-450D7A4F5F15}">
      <dgm:prSet/>
      <dgm:spPr/>
      <dgm:t>
        <a:bodyPr/>
        <a:lstStyle/>
        <a:p>
          <a:endParaRPr lang="es-CL" sz="1400">
            <a:latin typeface="Cambria" panose="02040503050406030204" pitchFamily="18" charset="0"/>
            <a:ea typeface="Cambria" panose="02040503050406030204" pitchFamily="18" charset="0"/>
          </a:endParaRPr>
        </a:p>
      </dgm:t>
    </dgm:pt>
    <dgm:pt modelId="{938971D2-193C-4D2A-81C2-4A780F1226B6}" type="parTrans" cxnId="{E6A09012-7D88-4A7A-9579-450D7A4F5F15}">
      <dgm:prSet/>
      <dgm:spPr/>
      <dgm:t>
        <a:bodyPr/>
        <a:lstStyle/>
        <a:p>
          <a:endParaRPr lang="es-CL" sz="1400">
            <a:latin typeface="Cambria" panose="02040503050406030204" pitchFamily="18" charset="0"/>
            <a:ea typeface="Cambria" panose="02040503050406030204" pitchFamily="18" charset="0"/>
          </a:endParaRPr>
        </a:p>
      </dgm:t>
    </dgm:pt>
    <dgm:pt modelId="{F71A9EBF-572D-4D2C-9732-CE3D6823317C}">
      <dgm:prSet custT="1"/>
      <dgm:spPr/>
      <dgm:t>
        <a:bodyPr/>
        <a:lstStyle/>
        <a:p>
          <a:r>
            <a:rPr lang="es-ES_tradnl" sz="1400" dirty="0"/>
            <a:t>Orientación Previsional</a:t>
          </a:r>
          <a:endParaRPr lang="es-CL" sz="1400" dirty="0">
            <a:latin typeface="Cambria" panose="02040503050406030204" pitchFamily="18" charset="0"/>
            <a:ea typeface="Cambria" panose="02040503050406030204" pitchFamily="18" charset="0"/>
          </a:endParaRPr>
        </a:p>
      </dgm:t>
    </dgm:pt>
    <dgm:pt modelId="{67DC2B2E-423C-422B-B435-E9760FDEE349}" type="parTrans" cxnId="{E4029353-7914-48DA-A180-9A6C75771B0E}">
      <dgm:prSet/>
      <dgm:spPr/>
      <dgm:t>
        <a:bodyPr/>
        <a:lstStyle/>
        <a:p>
          <a:endParaRPr lang="es-CL"/>
        </a:p>
      </dgm:t>
    </dgm:pt>
    <dgm:pt modelId="{A6F5D3F2-6B6F-4859-BF5A-E0DC0D897E39}" type="sibTrans" cxnId="{E4029353-7914-48DA-A180-9A6C75771B0E}">
      <dgm:prSet/>
      <dgm:spPr/>
      <dgm:t>
        <a:bodyPr/>
        <a:lstStyle/>
        <a:p>
          <a:endParaRPr lang="es-CL"/>
        </a:p>
      </dgm:t>
    </dgm:pt>
    <dgm:pt modelId="{64FCFA87-86AE-4DA1-AEDE-BD390B70CAAC}" type="pres">
      <dgm:prSet presAssocID="{6ADF581A-B59A-4A87-AD78-7CC6113045DC}" presName="Name0" presStyleCnt="0">
        <dgm:presLayoutVars>
          <dgm:dir/>
          <dgm:resizeHandles val="exact"/>
        </dgm:presLayoutVars>
      </dgm:prSet>
      <dgm:spPr/>
    </dgm:pt>
    <dgm:pt modelId="{A5C0AFDD-670D-4D39-94E5-2ADAB96080E7}" type="pres">
      <dgm:prSet presAssocID="{6ADF581A-B59A-4A87-AD78-7CC6113045DC}" presName="bkgdShp" presStyleLbl="alignAccFollowNode1" presStyleIdx="0" presStyleCnt="1"/>
      <dgm:spPr/>
    </dgm:pt>
    <dgm:pt modelId="{2FD1DF0A-4E83-4507-80EF-E45C3407C8BD}" type="pres">
      <dgm:prSet presAssocID="{6ADF581A-B59A-4A87-AD78-7CC6113045DC}" presName="linComp" presStyleCnt="0"/>
      <dgm:spPr/>
    </dgm:pt>
    <dgm:pt modelId="{DC763F89-9D62-461D-B249-95E9A35F01C0}" type="pres">
      <dgm:prSet presAssocID="{BF4CA338-16B2-4177-A95F-FF059BC1AD60}" presName="compNode" presStyleCnt="0"/>
      <dgm:spPr/>
    </dgm:pt>
    <dgm:pt modelId="{7E532251-9398-4930-899C-6631521AD278}" type="pres">
      <dgm:prSet presAssocID="{BF4CA338-16B2-4177-A95F-FF059BC1AD60}" presName="node" presStyleLbl="node1" presStyleIdx="0" presStyleCnt="4">
        <dgm:presLayoutVars>
          <dgm:bulletEnabled val="1"/>
        </dgm:presLayoutVars>
      </dgm:prSet>
      <dgm:spPr/>
    </dgm:pt>
    <dgm:pt modelId="{B7ADFA3F-55C2-4EBE-80D1-17ECC6F97212}" type="pres">
      <dgm:prSet presAssocID="{BF4CA338-16B2-4177-A95F-FF059BC1AD60}" presName="invisiNode" presStyleLbl="node1" presStyleIdx="0" presStyleCnt="4"/>
      <dgm:spPr/>
    </dgm:pt>
    <dgm:pt modelId="{80DD7609-DA92-4372-99A2-C3547B2196A5}" type="pres">
      <dgm:prSet presAssocID="{BF4CA338-16B2-4177-A95F-FF059BC1AD60}"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898E3A1F-9769-496D-9894-E179A671E780}" type="pres">
      <dgm:prSet presAssocID="{A4810953-3CC0-4800-9EF0-C0CB3FDDA2E6}" presName="sibTrans" presStyleLbl="sibTrans2D1" presStyleIdx="0" presStyleCnt="0"/>
      <dgm:spPr/>
    </dgm:pt>
    <dgm:pt modelId="{C20035C4-0E61-4DFA-AD39-A7593051F156}" type="pres">
      <dgm:prSet presAssocID="{433F4A5B-DFC5-4B47-9B5E-A3F0145062D8}" presName="compNode" presStyleCnt="0"/>
      <dgm:spPr/>
    </dgm:pt>
    <dgm:pt modelId="{D7717D94-F385-41ED-AC01-7C8D8D481400}" type="pres">
      <dgm:prSet presAssocID="{433F4A5B-DFC5-4B47-9B5E-A3F0145062D8}" presName="node" presStyleLbl="node1" presStyleIdx="1" presStyleCnt="4">
        <dgm:presLayoutVars>
          <dgm:bulletEnabled val="1"/>
        </dgm:presLayoutVars>
      </dgm:prSet>
      <dgm:spPr/>
    </dgm:pt>
    <dgm:pt modelId="{00098D2F-F19F-4FDC-B929-B271AE399F21}" type="pres">
      <dgm:prSet presAssocID="{433F4A5B-DFC5-4B47-9B5E-A3F0145062D8}" presName="invisiNode" presStyleLbl="node1" presStyleIdx="1" presStyleCnt="4"/>
      <dgm:spPr/>
    </dgm:pt>
    <dgm:pt modelId="{A21D7398-FBEA-43F5-B7F4-5B1BD997DA9B}" type="pres">
      <dgm:prSet presAssocID="{433F4A5B-DFC5-4B47-9B5E-A3F0145062D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dgm:spPr>
    </dgm:pt>
    <dgm:pt modelId="{999F50E6-042E-4344-B4F6-8EECD32EE802}" type="pres">
      <dgm:prSet presAssocID="{21A60604-FD92-44AA-80FF-6CA470C82AB3}" presName="sibTrans" presStyleLbl="sibTrans2D1" presStyleIdx="0" presStyleCnt="0"/>
      <dgm:spPr/>
    </dgm:pt>
    <dgm:pt modelId="{E9045708-E2C8-4AF1-A08D-30250ED95195}" type="pres">
      <dgm:prSet presAssocID="{2B751D5C-3A4A-4956-95B6-46FA87A146B5}" presName="compNode" presStyleCnt="0"/>
      <dgm:spPr/>
    </dgm:pt>
    <dgm:pt modelId="{7088B7A6-93F7-4C47-9810-FA363990E862}" type="pres">
      <dgm:prSet presAssocID="{2B751D5C-3A4A-4956-95B6-46FA87A146B5}" presName="node" presStyleLbl="node1" presStyleIdx="2" presStyleCnt="4">
        <dgm:presLayoutVars>
          <dgm:bulletEnabled val="1"/>
        </dgm:presLayoutVars>
      </dgm:prSet>
      <dgm:spPr/>
    </dgm:pt>
    <dgm:pt modelId="{B82AC46C-3D0D-4204-A936-42D98A43C894}" type="pres">
      <dgm:prSet presAssocID="{2B751D5C-3A4A-4956-95B6-46FA87A146B5}" presName="invisiNode" presStyleLbl="node1" presStyleIdx="2" presStyleCnt="4"/>
      <dgm:spPr/>
    </dgm:pt>
    <dgm:pt modelId="{C2DE3C5A-2692-4608-817E-F30F78BA6C2D}" type="pres">
      <dgm:prSet presAssocID="{2B751D5C-3A4A-4956-95B6-46FA87A146B5}"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6000" b="-46000"/>
          </a:stretch>
        </a:blipFill>
      </dgm:spPr>
    </dgm:pt>
    <dgm:pt modelId="{2381624B-D803-4508-961B-E99319423F88}" type="pres">
      <dgm:prSet presAssocID="{0C9AB2ED-F87C-48DC-8687-6B527F7A22B2}" presName="sibTrans" presStyleLbl="sibTrans2D1" presStyleIdx="0" presStyleCnt="0"/>
      <dgm:spPr/>
    </dgm:pt>
    <dgm:pt modelId="{27EEFAF3-9812-4BC5-93CF-D26BC7479088}" type="pres">
      <dgm:prSet presAssocID="{49778ECF-C97C-4060-8464-929B2FA859C5}" presName="compNode" presStyleCnt="0"/>
      <dgm:spPr/>
    </dgm:pt>
    <dgm:pt modelId="{069ADB48-08F7-406C-9D43-A715749A8957}" type="pres">
      <dgm:prSet presAssocID="{49778ECF-C97C-4060-8464-929B2FA859C5}" presName="node" presStyleLbl="node1" presStyleIdx="3" presStyleCnt="4">
        <dgm:presLayoutVars>
          <dgm:bulletEnabled val="1"/>
        </dgm:presLayoutVars>
      </dgm:prSet>
      <dgm:spPr/>
    </dgm:pt>
    <dgm:pt modelId="{CD792683-2659-4F2F-9AC6-61FC988E0BF1}" type="pres">
      <dgm:prSet presAssocID="{49778ECF-C97C-4060-8464-929B2FA859C5}" presName="invisiNode" presStyleLbl="node1" presStyleIdx="3" presStyleCnt="4"/>
      <dgm:spPr/>
    </dgm:pt>
    <dgm:pt modelId="{D322FED8-0C54-4055-9C3B-2C17E482E086}" type="pres">
      <dgm:prSet presAssocID="{49778ECF-C97C-4060-8464-929B2FA859C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Lst>
  <dgm:cxnLst>
    <dgm:cxn modelId="{4714500B-53EF-4059-B638-E4871C170048}" type="presOf" srcId="{433F4A5B-DFC5-4B47-9B5E-A3F0145062D8}" destId="{D7717D94-F385-41ED-AC01-7C8D8D481400}" srcOrd="0" destOrd="0" presId="urn:microsoft.com/office/officeart/2005/8/layout/pList2"/>
    <dgm:cxn modelId="{28152E11-0C48-4427-8142-3FABD9DB6A50}" type="presOf" srcId="{0C9AB2ED-F87C-48DC-8687-6B527F7A22B2}" destId="{2381624B-D803-4508-961B-E99319423F88}" srcOrd="0" destOrd="0" presId="urn:microsoft.com/office/officeart/2005/8/layout/pList2"/>
    <dgm:cxn modelId="{E6A09012-7D88-4A7A-9579-450D7A4F5F15}" srcId="{BF4CA338-16B2-4177-A95F-FF059BC1AD60}" destId="{D45BCDE7-C81E-44BA-AF49-825554E8D93A}" srcOrd="0" destOrd="0" parTransId="{938971D2-193C-4D2A-81C2-4A780F1226B6}" sibTransId="{2F2F69B4-0975-4AD6-BFB5-54DE252D1EE6}"/>
    <dgm:cxn modelId="{52BDC614-8CFF-4624-814B-0F62182F09D7}" srcId="{433F4A5B-DFC5-4B47-9B5E-A3F0145062D8}" destId="{AFE4D719-FEC8-4500-91E3-ADABAF3D86A1}" srcOrd="2" destOrd="0" parTransId="{865A5005-449E-4320-9E02-D9B1FB8450A3}" sibTransId="{00C9DEB6-A0E7-499F-929A-AB90DD6B7860}"/>
    <dgm:cxn modelId="{B3D77519-D364-465B-897C-53C3F8B0F173}" type="presOf" srcId="{840EC78A-102B-4524-82EE-F48961B79BE0}" destId="{7088B7A6-93F7-4C47-9810-FA363990E862}" srcOrd="0" destOrd="4" presId="urn:microsoft.com/office/officeart/2005/8/layout/pList2"/>
    <dgm:cxn modelId="{7975E528-2766-4053-8D68-A0272BBE6210}" type="presOf" srcId="{21A60604-FD92-44AA-80FF-6CA470C82AB3}" destId="{999F50E6-042E-4344-B4F6-8EECD32EE802}" srcOrd="0" destOrd="0" presId="urn:microsoft.com/office/officeart/2005/8/layout/pList2"/>
    <dgm:cxn modelId="{8F02662D-650F-488D-B3EE-0AE898BC94F9}" srcId="{2B751D5C-3A4A-4956-95B6-46FA87A146B5}" destId="{CB0AC383-2C2B-4B0D-9DC9-BC9DD8546CE2}" srcOrd="1" destOrd="0" parTransId="{C626B358-84FF-4A94-BE9F-DBC7BB126CA2}" sibTransId="{F3D07819-216A-449B-AE9C-AEC58F82E69A}"/>
    <dgm:cxn modelId="{D2F1492D-8A26-427E-A0E0-63DB7F7DD939}" type="presOf" srcId="{C8616CE0-B90A-48A6-BC91-DE97C20001ED}" destId="{069ADB48-08F7-406C-9D43-A715749A8957}" srcOrd="0" destOrd="3" presId="urn:microsoft.com/office/officeart/2005/8/layout/pList2"/>
    <dgm:cxn modelId="{DFA5DD36-4167-4060-B09E-93DD3B4FF47E}" srcId="{6ADF581A-B59A-4A87-AD78-7CC6113045DC}" destId="{BF4CA338-16B2-4177-A95F-FF059BC1AD60}" srcOrd="0" destOrd="0" parTransId="{4301FA62-BF21-4111-A14A-A71299AE9C7C}" sibTransId="{A4810953-3CC0-4800-9EF0-C0CB3FDDA2E6}"/>
    <dgm:cxn modelId="{BC1E2D3B-3480-4289-A15C-72B7FCD17091}" srcId="{BF4CA338-16B2-4177-A95F-FF059BC1AD60}" destId="{31D58553-A255-45DF-A4AD-6DB352FC46E2}" srcOrd="1" destOrd="0" parTransId="{E2BAE1FE-EDF8-4AE6-BBBF-346330BE8C7F}" sibTransId="{4B54C44B-2EA1-4B13-ADAB-B8D19A23A0FB}"/>
    <dgm:cxn modelId="{F3AD093C-7BB8-4CC8-9B75-230FA4A65B0E}" type="presOf" srcId="{6ADF581A-B59A-4A87-AD78-7CC6113045DC}" destId="{64FCFA87-86AE-4DA1-AEDE-BD390B70CAAC}" srcOrd="0" destOrd="0" presId="urn:microsoft.com/office/officeart/2005/8/layout/pList2"/>
    <dgm:cxn modelId="{11E8783C-530B-4D97-9646-30FBA647A082}" type="presOf" srcId="{AFE4D719-FEC8-4500-91E3-ADABAF3D86A1}" destId="{D7717D94-F385-41ED-AC01-7C8D8D481400}" srcOrd="0" destOrd="3" presId="urn:microsoft.com/office/officeart/2005/8/layout/pList2"/>
    <dgm:cxn modelId="{187A3445-1723-4CD5-932A-4B343AF0F02F}" type="presOf" srcId="{49778ECF-C97C-4060-8464-929B2FA859C5}" destId="{069ADB48-08F7-406C-9D43-A715749A8957}" srcOrd="0" destOrd="0" presId="urn:microsoft.com/office/officeart/2005/8/layout/pList2"/>
    <dgm:cxn modelId="{FD0A4D48-9BA0-4A7E-89D6-F5A54AD350A7}" type="presOf" srcId="{F26E4A38-CB67-460C-AD47-41154A6CE7B3}" destId="{7088B7A6-93F7-4C47-9810-FA363990E862}" srcOrd="0" destOrd="1" presId="urn:microsoft.com/office/officeart/2005/8/layout/pList2"/>
    <dgm:cxn modelId="{08FBD872-EF40-477E-BD81-88D42C73F3F3}" srcId="{49778ECF-C97C-4060-8464-929B2FA859C5}" destId="{F2918394-5984-42D6-BBC7-EB9759B6E20D}" srcOrd="0" destOrd="0" parTransId="{298B327F-2656-472E-B8D9-BCB5886CF650}" sibTransId="{6B4041CE-5D0B-4226-BCFC-9B785F38E177}"/>
    <dgm:cxn modelId="{E4029353-7914-48DA-A180-9A6C75771B0E}" srcId="{49778ECF-C97C-4060-8464-929B2FA859C5}" destId="{F71A9EBF-572D-4D2C-9732-CE3D6823317C}" srcOrd="3" destOrd="0" parTransId="{67DC2B2E-423C-422B-B435-E9760FDEE349}" sibTransId="{A6F5D3F2-6B6F-4859-BF5A-E0DC0D897E39}"/>
    <dgm:cxn modelId="{F77C1358-7FFC-493B-8449-63830AE44B77}" srcId="{2B751D5C-3A4A-4956-95B6-46FA87A146B5}" destId="{840EC78A-102B-4524-82EE-F48961B79BE0}" srcOrd="3" destOrd="0" parTransId="{FED51EF4-BC5B-4A73-9749-055877126DC1}" sibTransId="{5EDCE9F7-8E9A-4EB7-8E1A-F3F8C3388D51}"/>
    <dgm:cxn modelId="{B6E32C7C-DCC6-461A-8F26-46314F4D8AE1}" type="presOf" srcId="{2B751D5C-3A4A-4956-95B6-46FA87A146B5}" destId="{7088B7A6-93F7-4C47-9810-FA363990E862}" srcOrd="0" destOrd="0" presId="urn:microsoft.com/office/officeart/2005/8/layout/pList2"/>
    <dgm:cxn modelId="{DFA4577E-FDE2-440C-969B-E322B3083A6F}" srcId="{6ADF581A-B59A-4A87-AD78-7CC6113045DC}" destId="{2B751D5C-3A4A-4956-95B6-46FA87A146B5}" srcOrd="2" destOrd="0" parTransId="{D832A88A-F0B6-48A1-B145-91D51AA87B9F}" sibTransId="{0C9AB2ED-F87C-48DC-8687-6B527F7A22B2}"/>
    <dgm:cxn modelId="{6C7D668E-10C9-4551-AEBA-BA5461C88514}" type="presOf" srcId="{F71A9EBF-572D-4D2C-9732-CE3D6823317C}" destId="{069ADB48-08F7-406C-9D43-A715749A8957}" srcOrd="0" destOrd="4" presId="urn:microsoft.com/office/officeart/2005/8/layout/pList2"/>
    <dgm:cxn modelId="{E0669498-5D1E-4429-B122-A33020A6B15F}" type="presOf" srcId="{31D58553-A255-45DF-A4AD-6DB352FC46E2}" destId="{7E532251-9398-4930-899C-6631521AD278}" srcOrd="0" destOrd="2" presId="urn:microsoft.com/office/officeart/2005/8/layout/pList2"/>
    <dgm:cxn modelId="{5C6BD99E-F6C7-4A8C-9C50-3EC71EDBC576}" type="presOf" srcId="{90F3F784-C673-4E1D-9C72-E4F2302BE1D9}" destId="{D7717D94-F385-41ED-AC01-7C8D8D481400}" srcOrd="0" destOrd="2" presId="urn:microsoft.com/office/officeart/2005/8/layout/pList2"/>
    <dgm:cxn modelId="{76172AA4-E9F4-495B-BEF6-D9695D948A77}" type="presOf" srcId="{CB0AC383-2C2B-4B0D-9DC9-BC9DD8546CE2}" destId="{7088B7A6-93F7-4C47-9810-FA363990E862}" srcOrd="0" destOrd="2" presId="urn:microsoft.com/office/officeart/2005/8/layout/pList2"/>
    <dgm:cxn modelId="{B0727BA8-FF83-498B-BB63-300373719A85}" srcId="{49778ECF-C97C-4060-8464-929B2FA859C5}" destId="{C8616CE0-B90A-48A6-BC91-DE97C20001ED}" srcOrd="2" destOrd="0" parTransId="{517D1FA3-ED6E-476B-B275-5402A9DC0374}" sibTransId="{89F49EAE-968B-4507-9946-9B8E13E13EFC}"/>
    <dgm:cxn modelId="{A8CD70AC-6082-45BA-A267-0E3F083AA327}" type="presOf" srcId="{BF4CA338-16B2-4177-A95F-FF059BC1AD60}" destId="{7E532251-9398-4930-899C-6631521AD278}" srcOrd="0" destOrd="0" presId="urn:microsoft.com/office/officeart/2005/8/layout/pList2"/>
    <dgm:cxn modelId="{5F94A8AE-F11D-4682-8FC6-AC582DAB31D4}" type="presOf" srcId="{FF631C73-DB87-4A0A-B74B-427E32A82765}" destId="{7088B7A6-93F7-4C47-9810-FA363990E862}" srcOrd="0" destOrd="3" presId="urn:microsoft.com/office/officeart/2005/8/layout/pList2"/>
    <dgm:cxn modelId="{B9F22CB1-8D4F-4AA0-BA60-3E1C7DC64BCC}" type="presOf" srcId="{A4810953-3CC0-4800-9EF0-C0CB3FDDA2E6}" destId="{898E3A1F-9769-496D-9894-E179A671E780}" srcOrd="0" destOrd="0" presId="urn:microsoft.com/office/officeart/2005/8/layout/pList2"/>
    <dgm:cxn modelId="{CAC3E0BA-4888-4860-933A-EEB42D41C6A2}" type="presOf" srcId="{D45BCDE7-C81E-44BA-AF49-825554E8D93A}" destId="{7E532251-9398-4930-899C-6631521AD278}" srcOrd="0" destOrd="1" presId="urn:microsoft.com/office/officeart/2005/8/layout/pList2"/>
    <dgm:cxn modelId="{686215C0-0837-4A10-A637-A7B46385E868}" type="presOf" srcId="{0833456B-45DD-47BF-B48C-720519D188F4}" destId="{D7717D94-F385-41ED-AC01-7C8D8D481400}" srcOrd="0" destOrd="1" presId="urn:microsoft.com/office/officeart/2005/8/layout/pList2"/>
    <dgm:cxn modelId="{A89A2EC0-6A54-406C-AB05-8FA4208515A7}" srcId="{BF4CA338-16B2-4177-A95F-FF059BC1AD60}" destId="{F4310825-B32D-4EC1-9ECE-9F20F88A4B80}" srcOrd="2" destOrd="0" parTransId="{9F3BFB0E-28E7-4C30-9EB7-995EB42F38E6}" sibTransId="{BE32F0A7-9C80-4D61-B766-26D5C5BFB3ED}"/>
    <dgm:cxn modelId="{663D0BC1-1969-4290-8035-6DEF2BE556FB}" type="presOf" srcId="{07C0079A-660B-48F3-B521-14526F733101}" destId="{069ADB48-08F7-406C-9D43-A715749A8957}" srcOrd="0" destOrd="2" presId="urn:microsoft.com/office/officeart/2005/8/layout/pList2"/>
    <dgm:cxn modelId="{FDA8BED0-35C7-4CD6-8A29-929D906D8D11}" srcId="{6ADF581A-B59A-4A87-AD78-7CC6113045DC}" destId="{49778ECF-C97C-4060-8464-929B2FA859C5}" srcOrd="3" destOrd="0" parTransId="{89249BB2-C10B-4637-9BFB-A195062F13C3}" sibTransId="{730AA8EC-AB87-479D-87FF-6F2A61481600}"/>
    <dgm:cxn modelId="{3B93C9D3-773F-49E4-8663-BECA6C2D20B3}" srcId="{433F4A5B-DFC5-4B47-9B5E-A3F0145062D8}" destId="{0833456B-45DD-47BF-B48C-720519D188F4}" srcOrd="0" destOrd="0" parTransId="{8790C037-D719-4688-BE51-A99155C5A705}" sibTransId="{175E05F5-D78A-49B6-85A1-E07EF3E585DB}"/>
    <dgm:cxn modelId="{0C958CD6-99A7-41F7-8D0A-3BB8C11EEB4A}" srcId="{2B751D5C-3A4A-4956-95B6-46FA87A146B5}" destId="{F26E4A38-CB67-460C-AD47-41154A6CE7B3}" srcOrd="0" destOrd="0" parTransId="{415E43F6-EB99-4331-B3A1-54F9C9580DBA}" sibTransId="{A12758B9-A9EF-4409-AE68-935CBED295F7}"/>
    <dgm:cxn modelId="{7001DED6-1D36-431D-962A-1261E8DB387F}" srcId="{433F4A5B-DFC5-4B47-9B5E-A3F0145062D8}" destId="{90F3F784-C673-4E1D-9C72-E4F2302BE1D9}" srcOrd="1" destOrd="0" parTransId="{F57EBCBA-3DBD-45F7-BA95-AED88104831B}" sibTransId="{FB71DDFC-D5C9-44B3-963E-67DE2850C20D}"/>
    <dgm:cxn modelId="{4B46B8E7-C976-4F7C-9AE4-63D8C61ABA8E}" type="presOf" srcId="{F4310825-B32D-4EC1-9ECE-9F20F88A4B80}" destId="{7E532251-9398-4930-899C-6631521AD278}" srcOrd="0" destOrd="3" presId="urn:microsoft.com/office/officeart/2005/8/layout/pList2"/>
    <dgm:cxn modelId="{31F3AEE8-B73C-4993-80DC-5EE2FB5ED81A}" srcId="{49778ECF-C97C-4060-8464-929B2FA859C5}" destId="{07C0079A-660B-48F3-B521-14526F733101}" srcOrd="1" destOrd="0" parTransId="{67BD721D-8EF2-4F2D-8E4A-F562575C0CBF}" sibTransId="{11C4845B-1D30-4F7E-A695-2990226F4657}"/>
    <dgm:cxn modelId="{CA369CE9-E369-452C-B035-64DA223A2DA4}" type="presOf" srcId="{F2918394-5984-42D6-BBC7-EB9759B6E20D}" destId="{069ADB48-08F7-406C-9D43-A715749A8957}" srcOrd="0" destOrd="1" presId="urn:microsoft.com/office/officeart/2005/8/layout/pList2"/>
    <dgm:cxn modelId="{D84032FA-1EFC-4718-A08D-BFA6F96802F9}" srcId="{2B751D5C-3A4A-4956-95B6-46FA87A146B5}" destId="{FF631C73-DB87-4A0A-B74B-427E32A82765}" srcOrd="2" destOrd="0" parTransId="{15BDABE6-66F0-4C0C-B19F-6DAC77BC690E}" sibTransId="{F8BB55D5-AFDD-4D17-9563-DDFB391F44CC}"/>
    <dgm:cxn modelId="{F7A2A4FF-68B2-46A3-8106-8650EF4DD9C1}" srcId="{6ADF581A-B59A-4A87-AD78-7CC6113045DC}" destId="{433F4A5B-DFC5-4B47-9B5E-A3F0145062D8}" srcOrd="1" destOrd="0" parTransId="{FD928ED9-25ED-40BF-B61F-55AD32812D46}" sibTransId="{21A60604-FD92-44AA-80FF-6CA470C82AB3}"/>
    <dgm:cxn modelId="{37139F3C-68CB-4995-A430-AB29DA875DF2}" type="presParOf" srcId="{64FCFA87-86AE-4DA1-AEDE-BD390B70CAAC}" destId="{A5C0AFDD-670D-4D39-94E5-2ADAB96080E7}" srcOrd="0" destOrd="0" presId="urn:microsoft.com/office/officeart/2005/8/layout/pList2"/>
    <dgm:cxn modelId="{8DAE2467-7E28-4C42-BED4-985796A26A17}" type="presParOf" srcId="{64FCFA87-86AE-4DA1-AEDE-BD390B70CAAC}" destId="{2FD1DF0A-4E83-4507-80EF-E45C3407C8BD}" srcOrd="1" destOrd="0" presId="urn:microsoft.com/office/officeart/2005/8/layout/pList2"/>
    <dgm:cxn modelId="{628E7750-CD19-431D-834F-DE0168475D45}" type="presParOf" srcId="{2FD1DF0A-4E83-4507-80EF-E45C3407C8BD}" destId="{DC763F89-9D62-461D-B249-95E9A35F01C0}" srcOrd="0" destOrd="0" presId="urn:microsoft.com/office/officeart/2005/8/layout/pList2"/>
    <dgm:cxn modelId="{83BAA7DC-80A6-4B6E-B315-FD9495ABB28E}" type="presParOf" srcId="{DC763F89-9D62-461D-B249-95E9A35F01C0}" destId="{7E532251-9398-4930-899C-6631521AD278}" srcOrd="0" destOrd="0" presId="urn:microsoft.com/office/officeart/2005/8/layout/pList2"/>
    <dgm:cxn modelId="{70AE62C6-D06F-4AEF-8FFF-BCC02B8436A3}" type="presParOf" srcId="{DC763F89-9D62-461D-B249-95E9A35F01C0}" destId="{B7ADFA3F-55C2-4EBE-80D1-17ECC6F97212}" srcOrd="1" destOrd="0" presId="urn:microsoft.com/office/officeart/2005/8/layout/pList2"/>
    <dgm:cxn modelId="{2056C7B9-2EE5-4E8D-B5E1-ABD6DD2B1F7C}" type="presParOf" srcId="{DC763F89-9D62-461D-B249-95E9A35F01C0}" destId="{80DD7609-DA92-4372-99A2-C3547B2196A5}" srcOrd="2" destOrd="0" presId="urn:microsoft.com/office/officeart/2005/8/layout/pList2"/>
    <dgm:cxn modelId="{65062D69-BCE5-4E6D-A1D7-FA34A2CCF699}" type="presParOf" srcId="{2FD1DF0A-4E83-4507-80EF-E45C3407C8BD}" destId="{898E3A1F-9769-496D-9894-E179A671E780}" srcOrd="1" destOrd="0" presId="urn:microsoft.com/office/officeart/2005/8/layout/pList2"/>
    <dgm:cxn modelId="{E13DA18D-9372-43AC-BCAF-F98D4085A25B}" type="presParOf" srcId="{2FD1DF0A-4E83-4507-80EF-E45C3407C8BD}" destId="{C20035C4-0E61-4DFA-AD39-A7593051F156}" srcOrd="2" destOrd="0" presId="urn:microsoft.com/office/officeart/2005/8/layout/pList2"/>
    <dgm:cxn modelId="{E8F0E1C0-FD11-437F-8742-593496BD9CD2}" type="presParOf" srcId="{C20035C4-0E61-4DFA-AD39-A7593051F156}" destId="{D7717D94-F385-41ED-AC01-7C8D8D481400}" srcOrd="0" destOrd="0" presId="urn:microsoft.com/office/officeart/2005/8/layout/pList2"/>
    <dgm:cxn modelId="{908FFAC6-50D6-47B9-B09C-9C0BC53C2389}" type="presParOf" srcId="{C20035C4-0E61-4DFA-AD39-A7593051F156}" destId="{00098D2F-F19F-4FDC-B929-B271AE399F21}" srcOrd="1" destOrd="0" presId="urn:microsoft.com/office/officeart/2005/8/layout/pList2"/>
    <dgm:cxn modelId="{E302467D-97F7-468D-829C-15FE348B4A4B}" type="presParOf" srcId="{C20035C4-0E61-4DFA-AD39-A7593051F156}" destId="{A21D7398-FBEA-43F5-B7F4-5B1BD997DA9B}" srcOrd="2" destOrd="0" presId="urn:microsoft.com/office/officeart/2005/8/layout/pList2"/>
    <dgm:cxn modelId="{FC5B872C-DED1-4BA6-B85E-F957D73A57AE}" type="presParOf" srcId="{2FD1DF0A-4E83-4507-80EF-E45C3407C8BD}" destId="{999F50E6-042E-4344-B4F6-8EECD32EE802}" srcOrd="3" destOrd="0" presId="urn:microsoft.com/office/officeart/2005/8/layout/pList2"/>
    <dgm:cxn modelId="{F474B3BE-AA78-4892-BBE6-3B339505F3A3}" type="presParOf" srcId="{2FD1DF0A-4E83-4507-80EF-E45C3407C8BD}" destId="{E9045708-E2C8-4AF1-A08D-30250ED95195}" srcOrd="4" destOrd="0" presId="urn:microsoft.com/office/officeart/2005/8/layout/pList2"/>
    <dgm:cxn modelId="{197E43EB-68FE-4B1B-81BB-EBC987C85888}" type="presParOf" srcId="{E9045708-E2C8-4AF1-A08D-30250ED95195}" destId="{7088B7A6-93F7-4C47-9810-FA363990E862}" srcOrd="0" destOrd="0" presId="urn:microsoft.com/office/officeart/2005/8/layout/pList2"/>
    <dgm:cxn modelId="{4414B97D-915E-40E2-B161-9496E8B35434}" type="presParOf" srcId="{E9045708-E2C8-4AF1-A08D-30250ED95195}" destId="{B82AC46C-3D0D-4204-A936-42D98A43C894}" srcOrd="1" destOrd="0" presId="urn:microsoft.com/office/officeart/2005/8/layout/pList2"/>
    <dgm:cxn modelId="{11DC125A-B5D3-4B79-9074-D95BA892BDAA}" type="presParOf" srcId="{E9045708-E2C8-4AF1-A08D-30250ED95195}" destId="{C2DE3C5A-2692-4608-817E-F30F78BA6C2D}" srcOrd="2" destOrd="0" presId="urn:microsoft.com/office/officeart/2005/8/layout/pList2"/>
    <dgm:cxn modelId="{0B0BCC51-3F4C-4307-9B9D-9351CA38ECD8}" type="presParOf" srcId="{2FD1DF0A-4E83-4507-80EF-E45C3407C8BD}" destId="{2381624B-D803-4508-961B-E99319423F88}" srcOrd="5" destOrd="0" presId="urn:microsoft.com/office/officeart/2005/8/layout/pList2"/>
    <dgm:cxn modelId="{F0259058-CC06-4BEA-BD5D-919EC055EF15}" type="presParOf" srcId="{2FD1DF0A-4E83-4507-80EF-E45C3407C8BD}" destId="{27EEFAF3-9812-4BC5-93CF-D26BC7479088}" srcOrd="6" destOrd="0" presId="urn:microsoft.com/office/officeart/2005/8/layout/pList2"/>
    <dgm:cxn modelId="{84ECC993-2224-4944-B274-5DD29A67AD10}" type="presParOf" srcId="{27EEFAF3-9812-4BC5-93CF-D26BC7479088}" destId="{069ADB48-08F7-406C-9D43-A715749A8957}" srcOrd="0" destOrd="0" presId="urn:microsoft.com/office/officeart/2005/8/layout/pList2"/>
    <dgm:cxn modelId="{843EEEB5-0E7A-4208-8B56-5D5E3BC8ABE5}" type="presParOf" srcId="{27EEFAF3-9812-4BC5-93CF-D26BC7479088}" destId="{CD792683-2659-4F2F-9AC6-61FC988E0BF1}" srcOrd="1" destOrd="0" presId="urn:microsoft.com/office/officeart/2005/8/layout/pList2"/>
    <dgm:cxn modelId="{EDAE7000-A405-4E7B-A9BA-F1D88AD4A268}" type="presParOf" srcId="{27EEFAF3-9812-4BC5-93CF-D26BC7479088}" destId="{D322FED8-0C54-4055-9C3B-2C17E482E08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E4A4-41FC-47E2-8FC5-63F460C72594}">
      <dsp:nvSpPr>
        <dsp:cNvPr id="0" name=""/>
        <dsp:cNvSpPr/>
      </dsp:nvSpPr>
      <dsp:spPr>
        <a:xfrm>
          <a:off x="0" y="5794"/>
          <a:ext cx="8438397" cy="486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CL" sz="1600" kern="1200" dirty="0">
            <a:latin typeface="Cambria" panose="02040503050406030204" pitchFamily="18" charset="0"/>
            <a:ea typeface="Cambria" panose="02040503050406030204" pitchFamily="18" charset="0"/>
          </a:endParaRPr>
        </a:p>
      </dsp:txBody>
      <dsp:txXfrm>
        <a:off x="23760" y="29554"/>
        <a:ext cx="8390877" cy="439200"/>
      </dsp:txXfrm>
    </dsp:sp>
    <dsp:sp modelId="{8D1E1019-A411-46CE-B565-EE2439FE7F1C}">
      <dsp:nvSpPr>
        <dsp:cNvPr id="0" name=""/>
        <dsp:cNvSpPr/>
      </dsp:nvSpPr>
      <dsp:spPr>
        <a:xfrm>
          <a:off x="0" y="492514"/>
          <a:ext cx="8438397" cy="290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Créditos para sectores no bancarizados que se descuentas por planilla.</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Alternativas de Ahorro de alta liquidez y bajo riesgo.</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Soluciones Habitacionales </a:t>
          </a:r>
          <a:r>
            <a:rPr lang="es-CL" sz="1600" kern="1200" dirty="0">
              <a:solidFill>
                <a:schemeClr val="tx1">
                  <a:lumMod val="90000"/>
                  <a:lumOff val="10000"/>
                </a:schemeClr>
              </a:solidFill>
              <a:latin typeface="Cambria" panose="02040503050406030204" pitchFamily="18" charset="0"/>
              <a:ea typeface="Cambria" panose="02040503050406030204" pitchFamily="18" charset="0"/>
            </a:rPr>
            <a:t>(cuentas de ahorro, leasing, subsidios, PET) .</a:t>
          </a: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Créditos Hipotecarios (hasta 30 años).</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Opciones Recreacionales y de Turismo.</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Actividades de Capacitación y Desarrollo.</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Becas Universitarias.</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Bonos de Escolaridad.</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Prestaciones Médicas y Dentales.</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Asignaciones de Nupcialidad, Natalidad y Matricula Universitaria.</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a:p>
          <a:pPr marL="171450" lvl="1" indent="-171450" algn="l" defTabSz="711200">
            <a:lnSpc>
              <a:spcPct val="90000"/>
            </a:lnSpc>
            <a:spcBef>
              <a:spcPct val="0"/>
            </a:spcBef>
            <a:spcAft>
              <a:spcPct val="20000"/>
            </a:spcAft>
            <a:buChar char="•"/>
          </a:pPr>
          <a:r>
            <a:rPr lang="es-ES" sz="1600" kern="1200" dirty="0">
              <a:solidFill>
                <a:schemeClr val="tx1">
                  <a:lumMod val="90000"/>
                  <a:lumOff val="10000"/>
                </a:schemeClr>
              </a:solidFill>
              <a:latin typeface="Cambria" panose="02040503050406030204" pitchFamily="18" charset="0"/>
              <a:ea typeface="Cambria" panose="02040503050406030204" pitchFamily="18" charset="0"/>
            </a:rPr>
            <a:t>Entre otros.</a:t>
          </a:r>
          <a:endParaRPr lang="es-CL" sz="1600" kern="1200" dirty="0">
            <a:solidFill>
              <a:schemeClr val="tx1">
                <a:lumMod val="90000"/>
                <a:lumOff val="10000"/>
              </a:schemeClr>
            </a:solidFill>
            <a:latin typeface="Cambria" panose="02040503050406030204" pitchFamily="18" charset="0"/>
            <a:ea typeface="Cambria" panose="02040503050406030204" pitchFamily="18" charset="0"/>
          </a:endParaRPr>
        </a:p>
      </dsp:txBody>
      <dsp:txXfrm>
        <a:off x="0" y="492514"/>
        <a:ext cx="8438397" cy="2906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A52B4-A632-4C6E-BF2F-CAAF35DE03F8}">
      <dsp:nvSpPr>
        <dsp:cNvPr id="0" name=""/>
        <dsp:cNvSpPr/>
      </dsp:nvSpPr>
      <dsp:spPr>
        <a:xfrm>
          <a:off x="0" y="209387"/>
          <a:ext cx="4295151" cy="4422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s-CL" sz="2400" kern="1200" dirty="0">
            <a:latin typeface="Cambria" panose="02040503050406030204" pitchFamily="18" charset="0"/>
            <a:ea typeface="Cambria" panose="02040503050406030204" pitchFamily="18" charset="0"/>
          </a:endParaRPr>
        </a:p>
      </dsp:txBody>
      <dsp:txXfrm>
        <a:off x="21589" y="230976"/>
        <a:ext cx="4251973" cy="399080"/>
      </dsp:txXfrm>
    </dsp:sp>
    <dsp:sp modelId="{39270CB9-98D7-426B-8085-ECC4CF048043}">
      <dsp:nvSpPr>
        <dsp:cNvPr id="0" name=""/>
        <dsp:cNvSpPr/>
      </dsp:nvSpPr>
      <dsp:spPr>
        <a:xfrm>
          <a:off x="0" y="651646"/>
          <a:ext cx="4295151" cy="208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71" tIns="40640" rIns="227584" bIns="40640" numCol="1" spcCol="1270" anchor="t" anchorCtr="0">
          <a:noAutofit/>
        </a:bodyPr>
        <a:lstStyle/>
        <a:p>
          <a:pPr marL="285750" lvl="1" indent="-285750" algn="l" defTabSz="1422400">
            <a:lnSpc>
              <a:spcPct val="90000"/>
            </a:lnSpc>
            <a:spcBef>
              <a:spcPct val="0"/>
            </a:spcBef>
            <a:spcAft>
              <a:spcPct val="20000"/>
            </a:spcAft>
            <a:buFont typeface="Wingdings" panose="05000000000000000000" pitchFamily="2" charset="2"/>
            <a:buChar char="§"/>
          </a:pPr>
          <a:r>
            <a:rPr lang="es-CL" sz="3200" kern="1200" dirty="0">
              <a:solidFill>
                <a:schemeClr val="tx1">
                  <a:lumMod val="90000"/>
                  <a:lumOff val="10000"/>
                </a:schemeClr>
              </a:solidFill>
              <a:latin typeface="Cambria" panose="02040503050406030204" pitchFamily="18" charset="0"/>
              <a:ea typeface="Cambria" panose="02040503050406030204" pitchFamily="18" charset="0"/>
            </a:rPr>
            <a:t>18 de Septiembre</a:t>
          </a:r>
        </a:p>
        <a:p>
          <a:pPr marL="285750" lvl="1" indent="-285750" algn="l" defTabSz="1422400">
            <a:lnSpc>
              <a:spcPct val="90000"/>
            </a:lnSpc>
            <a:spcBef>
              <a:spcPct val="0"/>
            </a:spcBef>
            <a:spcAft>
              <a:spcPct val="20000"/>
            </a:spcAft>
            <a:buFont typeface="Wingdings" panose="05000000000000000000" pitchFamily="2" charset="2"/>
            <a:buChar char="§"/>
          </a:pPr>
          <a:r>
            <a:rPr lang="es-CL" sz="3200" kern="1200" dirty="0">
              <a:solidFill>
                <a:schemeClr val="tx1">
                  <a:lumMod val="90000"/>
                  <a:lumOff val="10000"/>
                </a:schemeClr>
              </a:solidFill>
              <a:latin typeface="Cambria" panose="02040503050406030204" pitchFamily="18" charset="0"/>
              <a:ea typeface="Cambria" panose="02040503050406030204" pitchFamily="18" charset="0"/>
            </a:rPr>
            <a:t>La Araucana</a:t>
          </a:r>
        </a:p>
        <a:p>
          <a:pPr marL="285750" lvl="1" indent="-285750" algn="l" defTabSz="1422400">
            <a:lnSpc>
              <a:spcPct val="90000"/>
            </a:lnSpc>
            <a:spcBef>
              <a:spcPct val="0"/>
            </a:spcBef>
            <a:spcAft>
              <a:spcPct val="20000"/>
            </a:spcAft>
            <a:buFont typeface="Wingdings" panose="05000000000000000000" pitchFamily="2" charset="2"/>
            <a:buChar char="§"/>
          </a:pPr>
          <a:r>
            <a:rPr lang="es-CL" sz="3200" kern="1200" dirty="0">
              <a:solidFill>
                <a:schemeClr val="tx1">
                  <a:lumMod val="90000"/>
                  <a:lumOff val="10000"/>
                </a:schemeClr>
              </a:solidFill>
              <a:latin typeface="Cambria" panose="02040503050406030204" pitchFamily="18" charset="0"/>
              <a:ea typeface="Cambria" panose="02040503050406030204" pitchFamily="18" charset="0"/>
            </a:rPr>
            <a:t>Los Andes</a:t>
          </a:r>
        </a:p>
        <a:p>
          <a:pPr marL="285750" lvl="1" indent="-285750" algn="l" defTabSz="1422400">
            <a:lnSpc>
              <a:spcPct val="90000"/>
            </a:lnSpc>
            <a:spcBef>
              <a:spcPct val="0"/>
            </a:spcBef>
            <a:spcAft>
              <a:spcPct val="20000"/>
            </a:spcAft>
            <a:buFont typeface="Wingdings" panose="05000000000000000000" pitchFamily="2" charset="2"/>
            <a:buChar char="§"/>
          </a:pPr>
          <a:r>
            <a:rPr lang="es-CL" sz="3200" kern="1200" dirty="0">
              <a:solidFill>
                <a:schemeClr val="tx1">
                  <a:lumMod val="90000"/>
                  <a:lumOff val="10000"/>
                </a:schemeClr>
              </a:solidFill>
              <a:latin typeface="Cambria" panose="02040503050406030204" pitchFamily="18" charset="0"/>
              <a:ea typeface="Cambria" panose="02040503050406030204" pitchFamily="18" charset="0"/>
            </a:rPr>
            <a:t>Los Héroes</a:t>
          </a:r>
        </a:p>
      </dsp:txBody>
      <dsp:txXfrm>
        <a:off x="0" y="651646"/>
        <a:ext cx="4295151" cy="2085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BB58C-A831-430E-BCD0-40EC55CC725D}">
      <dsp:nvSpPr>
        <dsp:cNvPr id="0" name=""/>
        <dsp:cNvSpPr/>
      </dsp:nvSpPr>
      <dsp:spPr>
        <a:xfrm>
          <a:off x="0" y="8842"/>
          <a:ext cx="7204419" cy="775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L" sz="2000" kern="1200" dirty="0">
              <a:latin typeface="Cambria" panose="02040503050406030204" pitchFamily="18" charset="0"/>
              <a:ea typeface="Cambria" panose="02040503050406030204" pitchFamily="18" charset="0"/>
            </a:rPr>
            <a:t>Las Cajas también entregan a sus afiliados, beneficios adicionales de carácter social y familiar como:</a:t>
          </a:r>
        </a:p>
      </dsp:txBody>
      <dsp:txXfrm>
        <a:off x="37867" y="46709"/>
        <a:ext cx="7128685" cy="699976"/>
      </dsp:txXfrm>
    </dsp:sp>
    <dsp:sp modelId="{D0EEA2A0-50CB-4259-9E7D-EF9DF7DF6B31}">
      <dsp:nvSpPr>
        <dsp:cNvPr id="0" name=""/>
        <dsp:cNvSpPr/>
      </dsp:nvSpPr>
      <dsp:spPr>
        <a:xfrm>
          <a:off x="0" y="784552"/>
          <a:ext cx="7204419"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4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L" sz="2000" kern="1200" dirty="0">
              <a:solidFill>
                <a:schemeClr val="tx1">
                  <a:lumMod val="90000"/>
                  <a:lumOff val="10000"/>
                </a:schemeClr>
              </a:solidFill>
              <a:latin typeface="Cambria" panose="02040503050406030204" pitchFamily="18" charset="0"/>
              <a:ea typeface="Cambria" panose="02040503050406030204" pitchFamily="18" charset="0"/>
            </a:rPr>
            <a:t>Préstamos en dinero, hasta por un plazo de </a:t>
          </a:r>
          <a:r>
            <a:rPr lang="es-CL" sz="2000" kern="1200" dirty="0">
              <a:solidFill>
                <a:srgbClr val="FF4F5A"/>
              </a:solidFill>
              <a:latin typeface="Cambria" panose="02040503050406030204" pitchFamily="18" charset="0"/>
              <a:ea typeface="Cambria" panose="02040503050406030204" pitchFamily="18" charset="0"/>
            </a:rPr>
            <a:t>84 meses (60 meses según SUCESO)</a:t>
          </a:r>
          <a:r>
            <a:rPr lang="es-CL" sz="2000" kern="1200" dirty="0">
              <a:solidFill>
                <a:schemeClr val="tx1">
                  <a:lumMod val="90000"/>
                  <a:lumOff val="10000"/>
                </a:schemeClr>
              </a:solidFill>
              <a:latin typeface="Cambria" panose="02040503050406030204" pitchFamily="18" charset="0"/>
              <a:ea typeface="Cambria" panose="02040503050406030204" pitchFamily="18" charset="0"/>
            </a:rPr>
            <a:t>, definidos como Crédito Social.</a:t>
          </a:r>
        </a:p>
        <a:p>
          <a:pPr marL="228600" lvl="1" indent="-228600" algn="l" defTabSz="889000">
            <a:lnSpc>
              <a:spcPct val="90000"/>
            </a:lnSpc>
            <a:spcBef>
              <a:spcPct val="0"/>
            </a:spcBef>
            <a:spcAft>
              <a:spcPct val="20000"/>
            </a:spcAft>
            <a:buChar char="•"/>
          </a:pPr>
          <a:r>
            <a:rPr lang="es-CL" sz="2000" kern="1200" dirty="0">
              <a:solidFill>
                <a:schemeClr val="tx1">
                  <a:lumMod val="90000"/>
                  <a:lumOff val="10000"/>
                </a:schemeClr>
              </a:solidFill>
              <a:latin typeface="Cambria" panose="02040503050406030204" pitchFamily="18" charset="0"/>
              <a:ea typeface="Cambria" panose="02040503050406030204" pitchFamily="18" charset="0"/>
            </a:rPr>
            <a:t>Prestaciones Adicionales, tales como bonos por fallecimiento, matrimonio, nacimiento, o por escolaridad.</a:t>
          </a:r>
        </a:p>
      </dsp:txBody>
      <dsp:txXfrm>
        <a:off x="0" y="784552"/>
        <a:ext cx="7204419" cy="1184040"/>
      </dsp:txXfrm>
    </dsp:sp>
    <dsp:sp modelId="{9B26A40D-864F-4F9D-8934-EAD46100B654}">
      <dsp:nvSpPr>
        <dsp:cNvPr id="0" name=""/>
        <dsp:cNvSpPr/>
      </dsp:nvSpPr>
      <dsp:spPr>
        <a:xfrm>
          <a:off x="0" y="1968593"/>
          <a:ext cx="7204419" cy="775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L" sz="2000" kern="1200" dirty="0">
              <a:latin typeface="Cambria" panose="02040503050406030204" pitchFamily="18" charset="0"/>
              <a:ea typeface="Cambria" panose="02040503050406030204" pitchFamily="18" charset="0"/>
            </a:rPr>
            <a:t>También permite la posibilidad de acceder a:</a:t>
          </a:r>
        </a:p>
      </dsp:txBody>
      <dsp:txXfrm>
        <a:off x="37867" y="2006460"/>
        <a:ext cx="7128685" cy="699976"/>
      </dsp:txXfrm>
    </dsp:sp>
    <dsp:sp modelId="{B6D230E3-6CEE-46EF-B3F8-FFB85CD3E010}">
      <dsp:nvSpPr>
        <dsp:cNvPr id="0" name=""/>
        <dsp:cNvSpPr/>
      </dsp:nvSpPr>
      <dsp:spPr>
        <a:xfrm>
          <a:off x="0" y="2744302"/>
          <a:ext cx="7204419"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4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CL" sz="2000" kern="1200" dirty="0">
              <a:solidFill>
                <a:schemeClr val="tx1">
                  <a:lumMod val="90000"/>
                  <a:lumOff val="10000"/>
                </a:schemeClr>
              </a:solidFill>
              <a:latin typeface="Cambria" panose="02040503050406030204" pitchFamily="18" charset="0"/>
              <a:ea typeface="Cambria" panose="02040503050406030204" pitchFamily="18" charset="0"/>
            </a:rPr>
            <a:t>Becas de Estudio.</a:t>
          </a:r>
        </a:p>
        <a:p>
          <a:pPr marL="228600" lvl="1" indent="-228600" algn="l" defTabSz="889000">
            <a:lnSpc>
              <a:spcPct val="90000"/>
            </a:lnSpc>
            <a:spcBef>
              <a:spcPct val="0"/>
            </a:spcBef>
            <a:spcAft>
              <a:spcPct val="20000"/>
            </a:spcAft>
            <a:buChar char="•"/>
          </a:pPr>
          <a:r>
            <a:rPr lang="es-CL" sz="2000" kern="1200" dirty="0">
              <a:solidFill>
                <a:schemeClr val="tx1">
                  <a:lumMod val="90000"/>
                  <a:lumOff val="10000"/>
                </a:schemeClr>
              </a:solidFill>
              <a:latin typeface="Cambria" panose="02040503050406030204" pitchFamily="18" charset="0"/>
              <a:ea typeface="Cambria" panose="02040503050406030204" pitchFamily="18" charset="0"/>
            </a:rPr>
            <a:t>Convenios Médicos.</a:t>
          </a:r>
        </a:p>
        <a:p>
          <a:pPr marL="228600" lvl="1" indent="-228600" algn="l" defTabSz="889000">
            <a:lnSpc>
              <a:spcPct val="90000"/>
            </a:lnSpc>
            <a:spcBef>
              <a:spcPct val="0"/>
            </a:spcBef>
            <a:spcAft>
              <a:spcPct val="20000"/>
            </a:spcAft>
            <a:buChar char="•"/>
          </a:pPr>
          <a:r>
            <a:rPr lang="es-CL" sz="2000" kern="1200" dirty="0">
              <a:solidFill>
                <a:schemeClr val="tx1">
                  <a:lumMod val="90000"/>
                  <a:lumOff val="10000"/>
                </a:schemeClr>
              </a:solidFill>
              <a:latin typeface="Cambria" panose="02040503050406030204" pitchFamily="18" charset="0"/>
              <a:ea typeface="Cambria" panose="02040503050406030204" pitchFamily="18" charset="0"/>
            </a:rPr>
            <a:t>Uso de Centros Vacacionales o Recreacionales.</a:t>
          </a:r>
        </a:p>
      </dsp:txBody>
      <dsp:txXfrm>
        <a:off x="0" y="2744302"/>
        <a:ext cx="7204419" cy="995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0AFDD-670D-4D39-94E5-2ADAB96080E7}">
      <dsp:nvSpPr>
        <dsp:cNvPr id="0" name=""/>
        <dsp:cNvSpPr/>
      </dsp:nvSpPr>
      <dsp:spPr>
        <a:xfrm>
          <a:off x="0" y="0"/>
          <a:ext cx="9439508" cy="146958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DD7609-DA92-4372-99A2-C3547B2196A5}">
      <dsp:nvSpPr>
        <dsp:cNvPr id="0" name=""/>
        <dsp:cNvSpPr/>
      </dsp:nvSpPr>
      <dsp:spPr>
        <a:xfrm>
          <a:off x="285784" y="195944"/>
          <a:ext cx="2062311" cy="10776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32251-9398-4930-899C-6631521AD278}">
      <dsp:nvSpPr>
        <dsp:cNvPr id="0" name=""/>
        <dsp:cNvSpPr/>
      </dsp:nvSpPr>
      <dsp:spPr>
        <a:xfrm rot="10800000">
          <a:off x="285784" y="1469581"/>
          <a:ext cx="2062311" cy="17961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Recintos de Recreación </a:t>
          </a: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Deporte y Cultura </a:t>
          </a: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Centros Vacacionales </a:t>
          </a:r>
        </a:p>
      </dsp:txBody>
      <dsp:txXfrm rot="10800000">
        <a:off x="341022" y="1469581"/>
        <a:ext cx="1951835" cy="1740917"/>
      </dsp:txXfrm>
    </dsp:sp>
    <dsp:sp modelId="{A21D7398-FBEA-43F5-B7F4-5B1BD997DA9B}">
      <dsp:nvSpPr>
        <dsp:cNvPr id="0" name=""/>
        <dsp:cNvSpPr/>
      </dsp:nvSpPr>
      <dsp:spPr>
        <a:xfrm>
          <a:off x="2554327" y="195944"/>
          <a:ext cx="2062311" cy="107769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717D94-F385-41ED-AC01-7C8D8D481400}">
      <dsp:nvSpPr>
        <dsp:cNvPr id="0" name=""/>
        <dsp:cNvSpPr/>
      </dsp:nvSpPr>
      <dsp:spPr>
        <a:xfrm rot="10800000">
          <a:off x="2554327" y="1469581"/>
          <a:ext cx="2062311" cy="17961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Centros Médicos </a:t>
          </a: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Seguros de Vida y Salud </a:t>
          </a:r>
        </a:p>
        <a:p>
          <a:pPr marL="114300" lvl="1" indent="-114300" algn="l" defTabSz="622300">
            <a:lnSpc>
              <a:spcPct val="90000"/>
            </a:lnSpc>
            <a:spcBef>
              <a:spcPct val="0"/>
            </a:spcBef>
            <a:spcAft>
              <a:spcPct val="15000"/>
            </a:spcAft>
            <a:buFont typeface="Arial" panose="020B0604020202020204" pitchFamily="34" charset="0"/>
            <a:buChar char="•"/>
          </a:pPr>
          <a:r>
            <a:rPr lang="es-CL" sz="1400" kern="1200">
              <a:latin typeface="Cambria" panose="02040503050406030204" pitchFamily="18" charset="0"/>
              <a:ea typeface="Cambria" panose="02040503050406030204" pitchFamily="18" charset="0"/>
            </a:rPr>
            <a:t>Centros Educacionales y de Capacitación </a:t>
          </a:r>
          <a:endParaRPr lang="es-CL" sz="1400" kern="1200" dirty="0">
            <a:latin typeface="Cambria" panose="02040503050406030204" pitchFamily="18" charset="0"/>
            <a:ea typeface="Cambria" panose="02040503050406030204" pitchFamily="18" charset="0"/>
          </a:endParaRPr>
        </a:p>
      </dsp:txBody>
      <dsp:txXfrm rot="10800000">
        <a:off x="2609565" y="1469581"/>
        <a:ext cx="1951835" cy="1740917"/>
      </dsp:txXfrm>
    </dsp:sp>
    <dsp:sp modelId="{C2DE3C5A-2692-4608-817E-F30F78BA6C2D}">
      <dsp:nvSpPr>
        <dsp:cNvPr id="0" name=""/>
        <dsp:cNvSpPr/>
      </dsp:nvSpPr>
      <dsp:spPr>
        <a:xfrm>
          <a:off x="4822870" y="195944"/>
          <a:ext cx="2062311" cy="10776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6000" b="-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8B7A6-93F7-4C47-9810-FA363990E862}">
      <dsp:nvSpPr>
        <dsp:cNvPr id="0" name=""/>
        <dsp:cNvSpPr/>
      </dsp:nvSpPr>
      <dsp:spPr>
        <a:xfrm rot="10800000">
          <a:off x="4822870" y="1469581"/>
          <a:ext cx="2062311" cy="17961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a:latin typeface="Cambria" panose="02040503050406030204" pitchFamily="18" charset="0"/>
              <a:ea typeface="Cambria" panose="02040503050406030204" pitchFamily="18" charset="0"/>
            </a:rPr>
            <a:t>Ahorro y Vivienda </a:t>
          </a: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Planes para Pensionados </a:t>
          </a:r>
        </a:p>
        <a:p>
          <a:pPr marL="114300" lvl="1" indent="-114300" algn="l" defTabSz="622300">
            <a:lnSpc>
              <a:spcPct val="90000"/>
            </a:lnSpc>
            <a:spcBef>
              <a:spcPct val="0"/>
            </a:spcBef>
            <a:spcAft>
              <a:spcPct val="15000"/>
            </a:spcAft>
            <a:buFont typeface="Arial" panose="020B0604020202020204" pitchFamily="34" charset="0"/>
            <a:buChar char="•"/>
          </a:pPr>
          <a:r>
            <a:rPr lang="es-CL" sz="1400" kern="1200">
              <a:latin typeface="Cambria" panose="02040503050406030204" pitchFamily="18" charset="0"/>
              <a:ea typeface="Cambria" panose="02040503050406030204" pitchFamily="18" charset="0"/>
            </a:rPr>
            <a:t>Créditos </a:t>
          </a: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Bonos </a:t>
          </a:r>
        </a:p>
      </dsp:txBody>
      <dsp:txXfrm rot="10800000">
        <a:off x="4878108" y="1469581"/>
        <a:ext cx="1951835" cy="1740917"/>
      </dsp:txXfrm>
    </dsp:sp>
    <dsp:sp modelId="{D322FED8-0C54-4055-9C3B-2C17E482E086}">
      <dsp:nvSpPr>
        <dsp:cNvPr id="0" name=""/>
        <dsp:cNvSpPr/>
      </dsp:nvSpPr>
      <dsp:spPr>
        <a:xfrm>
          <a:off x="7091412" y="195944"/>
          <a:ext cx="2062311" cy="107769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ADB48-08F7-406C-9D43-A715749A8957}">
      <dsp:nvSpPr>
        <dsp:cNvPr id="0" name=""/>
        <dsp:cNvSpPr/>
      </dsp:nvSpPr>
      <dsp:spPr>
        <a:xfrm rot="10800000">
          <a:off x="7091412" y="1469581"/>
          <a:ext cx="2062311" cy="17961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Servicios Legales</a:t>
          </a:r>
        </a:p>
        <a:p>
          <a:pPr marL="114300" lvl="1" indent="-114300" algn="l" defTabSz="622300">
            <a:lnSpc>
              <a:spcPct val="90000"/>
            </a:lnSpc>
            <a:spcBef>
              <a:spcPct val="0"/>
            </a:spcBef>
            <a:spcAft>
              <a:spcPct val="15000"/>
            </a:spcAft>
            <a:buFont typeface="Arial" panose="020B0604020202020204" pitchFamily="34" charset="0"/>
            <a:buChar char="•"/>
          </a:pPr>
          <a:r>
            <a:rPr lang="es-CL" sz="1400" kern="1200">
              <a:latin typeface="Cambria" panose="02040503050406030204" pitchFamily="18" charset="0"/>
              <a:ea typeface="Cambria" panose="02040503050406030204" pitchFamily="18" charset="0"/>
            </a:rPr>
            <a:t>Convenios </a:t>
          </a:r>
          <a:endParaRPr lang="es-CL"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15000"/>
            </a:spcAft>
            <a:buFont typeface="Arial" panose="020B0604020202020204" pitchFamily="34" charset="0"/>
            <a:buChar char="•"/>
          </a:pPr>
          <a:r>
            <a:rPr lang="es-CL" sz="1400" kern="1200" dirty="0">
              <a:latin typeface="Cambria" panose="02040503050406030204" pitchFamily="18" charset="0"/>
              <a:ea typeface="Cambria" panose="02040503050406030204" pitchFamily="18" charset="0"/>
            </a:rPr>
            <a:t>Tarjetas de Descuento </a:t>
          </a:r>
        </a:p>
        <a:p>
          <a:pPr marL="114300" lvl="1" indent="-114300" algn="l" defTabSz="622300">
            <a:lnSpc>
              <a:spcPct val="90000"/>
            </a:lnSpc>
            <a:spcBef>
              <a:spcPct val="0"/>
            </a:spcBef>
            <a:spcAft>
              <a:spcPct val="15000"/>
            </a:spcAft>
            <a:buChar char="•"/>
          </a:pPr>
          <a:r>
            <a:rPr lang="es-ES_tradnl" sz="1400" kern="1200" dirty="0"/>
            <a:t>Orientación Previsional</a:t>
          </a:r>
          <a:endParaRPr lang="es-CL" sz="1400" kern="1200" dirty="0">
            <a:latin typeface="Cambria" panose="02040503050406030204" pitchFamily="18" charset="0"/>
            <a:ea typeface="Cambria" panose="02040503050406030204" pitchFamily="18" charset="0"/>
          </a:endParaRPr>
        </a:p>
      </dsp:txBody>
      <dsp:txXfrm rot="10800000">
        <a:off x="7146650" y="1469581"/>
        <a:ext cx="1951835" cy="17409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9BBAAE-D81A-4C98-B1BB-845E9EE02C19}" type="datetimeFigureOut">
              <a:rPr lang="es-CL" smtClean="0"/>
              <a:t>08-11-2024</a:t>
            </a:fld>
            <a:endParaRPr lang="es-CL"/>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25265A-DA7C-43D1-B79F-F94A98CE61D7}" type="slidenum">
              <a:rPr lang="es-CL" smtClean="0"/>
              <a:t>‹Nº›</a:t>
            </a:fld>
            <a:endParaRPr lang="es-CL"/>
          </a:p>
        </p:txBody>
      </p:sp>
    </p:spTree>
    <p:extLst>
      <p:ext uri="{BB962C8B-B14F-4D97-AF65-F5344CB8AC3E}">
        <p14:creationId xmlns:p14="http://schemas.microsoft.com/office/powerpoint/2010/main" val="414022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838200" y="1733253"/>
            <a:ext cx="10515600" cy="675412"/>
          </a:xfrm>
        </p:spPr>
        <p:txBody>
          <a:bodyPr>
            <a:normAutofit/>
          </a:bodyPr>
          <a:lstStyle>
            <a:lvl1pPr algn="ctr">
              <a:defRPr sz="3733"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882214" y="2481753"/>
            <a:ext cx="6427575" cy="491905"/>
          </a:xfrm>
        </p:spPr>
        <p:txBody>
          <a:bodyPr>
            <a:noAutofit/>
          </a:bodyPr>
          <a:lstStyle>
            <a:lvl1pPr marL="0" indent="0" algn="ctr">
              <a:buNone/>
              <a:defRPr sz="2400">
                <a:solidFill>
                  <a:schemeClr val="bg1"/>
                </a:solidFill>
              </a:defRPr>
            </a:lvl1pPr>
          </a:lstStyle>
          <a:p>
            <a:pPr lvl="0"/>
            <a:r>
              <a:rPr lang="es-MX" dirty="0"/>
              <a:t>Bajada lorem ipsum dolor sit amet</a:t>
            </a:r>
            <a:endParaRPr lang="es-CL" dirty="0"/>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4388624" y="3983467"/>
            <a:ext cx="3414752" cy="1534565"/>
          </a:xfrm>
          <a:prstGeom prst="rect">
            <a:avLst/>
          </a:prstGeom>
        </p:spPr>
      </p:pic>
    </p:spTree>
    <p:extLst>
      <p:ext uri="{BB962C8B-B14F-4D97-AF65-F5344CB8AC3E}">
        <p14:creationId xmlns:p14="http://schemas.microsoft.com/office/powerpoint/2010/main" val="2474925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rgbClr val="0B458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FFFFFF"/>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EEECE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6"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7E5DAB4E-AF11-8B33-C31E-AF1BBEECD272}"/>
              </a:ext>
            </a:extLst>
          </p:cNvPr>
          <p:cNvPicPr>
            <a:picLocks noChangeAspect="1"/>
          </p:cNvPicPr>
          <p:nvPr userDrawn="1"/>
        </p:nvPicPr>
        <p:blipFill>
          <a:blip r:embed="rId2">
            <a:duotone>
              <a:prstClr val="black"/>
              <a:schemeClr val="accent1">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704FF3BA-5837-0D25-5C97-9654BAB91A15}"/>
              </a:ext>
            </a:extLst>
          </p:cNvPr>
          <p:cNvPicPr>
            <a:picLocks noChangeAspect="1"/>
          </p:cNvPicPr>
          <p:nvPr userDrawn="1"/>
        </p:nvPicPr>
        <p:blipFill>
          <a:blip r:embed="rId4"/>
          <a:srcRect/>
          <a:stretch/>
        </p:blipFill>
        <p:spPr>
          <a:xfrm>
            <a:off x="10852390" y="206535"/>
            <a:ext cx="1003189" cy="999656"/>
          </a:xfrm>
          <a:prstGeom prst="rect">
            <a:avLst/>
          </a:prstGeom>
        </p:spPr>
      </p:pic>
    </p:spTree>
    <p:extLst>
      <p:ext uri="{BB962C8B-B14F-4D97-AF65-F5344CB8AC3E}">
        <p14:creationId xmlns:p14="http://schemas.microsoft.com/office/powerpoint/2010/main" val="369116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Imagen con título">
    <p:bg>
      <p:bgPr>
        <a:solidFill>
          <a:schemeClr val="accent5">
            <a:alpha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0B4581"/>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rgbClr val="0B458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rgbClr val="62636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7"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FD50D9FC-95A1-2CA6-AB9C-6C7360136635}"/>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C2D1799B-9CC0-243C-82FD-DEF06B7B1624}"/>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2892636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659084-D5E4-FEF3-86F9-551DA68C541B}"/>
              </a:ext>
            </a:extLst>
          </p:cNvPr>
          <p:cNvPicPr>
            <a:picLocks noChangeAspect="1"/>
          </p:cNvPicPr>
          <p:nvPr userDrawn="1"/>
        </p:nvPicPr>
        <p:blipFill>
          <a:blip r:embed="rId3"/>
          <a:stretch>
            <a:fillRect/>
          </a:stretch>
        </p:blipFill>
        <p:spPr>
          <a:xfrm>
            <a:off x="4004734" y="2177615"/>
            <a:ext cx="4182533" cy="1879600"/>
          </a:xfrm>
          <a:prstGeom prst="rect">
            <a:avLst/>
          </a:prstGeom>
        </p:spPr>
      </p:pic>
    </p:spTree>
    <p:extLst>
      <p:ext uri="{BB962C8B-B14F-4D97-AF65-F5344CB8AC3E}">
        <p14:creationId xmlns:p14="http://schemas.microsoft.com/office/powerpoint/2010/main" val="253687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AEA33-DBC4-46DC-9D23-32DC9FF9853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2E8C329-DD90-4A50-86BE-565D942862D3}"/>
              </a:ext>
            </a:extLst>
          </p:cNvPr>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300834DF-1496-44CD-98B8-0305491DBB5F}"/>
              </a:ext>
            </a:extLst>
          </p:cNvPr>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D7FC723-6BBD-4207-8142-6BC79D51B7C5}"/>
              </a:ext>
            </a:extLst>
          </p:cNvPr>
          <p:cNvSpPr>
            <a:spLocks noGrp="1"/>
          </p:cNvSpPr>
          <p:nvPr>
            <p:ph type="dt" sz="half" idx="10"/>
          </p:nvPr>
        </p:nvSpPr>
        <p:spPr/>
        <p:txBody>
          <a:bodyPr/>
          <a:lstStyle/>
          <a:p>
            <a:fld id="{8D59A236-AF81-41D2-A5AA-94FC1E9EC54F}" type="datetimeFigureOut">
              <a:rPr lang="es-CL" smtClean="0"/>
              <a:t>08-11-2024</a:t>
            </a:fld>
            <a:endParaRPr lang="es-CL"/>
          </a:p>
        </p:txBody>
      </p:sp>
      <p:sp>
        <p:nvSpPr>
          <p:cNvPr id="6" name="Marcador de pie de página 5">
            <a:extLst>
              <a:ext uri="{FF2B5EF4-FFF2-40B4-BE49-F238E27FC236}">
                <a16:creationId xmlns:a16="http://schemas.microsoft.com/office/drawing/2014/main" id="{543C1CED-EE1A-4827-82FA-F5B176C6B4F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3FC0F5B-AD48-466D-98A7-26B5DF109B5F}"/>
              </a:ext>
            </a:extLst>
          </p:cNvPr>
          <p:cNvSpPr>
            <a:spLocks noGrp="1"/>
          </p:cNvSpPr>
          <p:nvPr>
            <p:ph type="sldNum" sz="quarter" idx="12"/>
          </p:nvPr>
        </p:nvSpPr>
        <p:spPr/>
        <p:txBody>
          <a:bodyPr/>
          <a:lstStyle/>
          <a:p>
            <a:fld id="{23EB9C4E-F2A4-4F90-BFB6-85FEF3550D82}" type="slidenum">
              <a:rPr lang="es-CL" smtClean="0"/>
              <a:t>‹Nº›</a:t>
            </a:fld>
            <a:endParaRPr lang="es-CL"/>
          </a:p>
        </p:txBody>
      </p:sp>
    </p:spTree>
    <p:extLst>
      <p:ext uri="{BB962C8B-B14F-4D97-AF65-F5344CB8AC3E}">
        <p14:creationId xmlns:p14="http://schemas.microsoft.com/office/powerpoint/2010/main" val="2961331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Título"/>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5019" y="4953000"/>
            <a:ext cx="12197020"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fld id="{FC978F35-C0CB-4906-8BF7-B05A1DC8EB84}" type="datetime1">
              <a:rPr lang="es-CL" smtClean="0"/>
              <a:t>08-11-2024</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r>
              <a:rPr lang="es-CL"/>
              <a:t>Abril 2014   Departamento Calidad De Vida    SSMS </a:t>
            </a: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D155CAD6-0752-4786-A0B7-34F2FFEDE936}" type="slidenum">
              <a:rPr lang="en-US" smtClean="0"/>
              <a:pPr>
                <a:defRPr/>
              </a:pPr>
              <a:t>‹Nº›</a:t>
            </a:fld>
            <a:endParaRPr lang="en-US"/>
          </a:p>
        </p:txBody>
      </p:sp>
    </p:spTree>
    <p:extLst>
      <p:ext uri="{BB962C8B-B14F-4D97-AF65-F5344CB8AC3E}">
        <p14:creationId xmlns:p14="http://schemas.microsoft.com/office/powerpoint/2010/main" val="426917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589684" cy="544227"/>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609600" y="1600201"/>
            <a:ext cx="10972800"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685941" y="1"/>
            <a:ext cx="10668044" cy="138791"/>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592C3F1B-04C5-895C-CFD7-0D110BF2D07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5" name="Imagen 4">
            <a:extLst>
              <a:ext uri="{FF2B5EF4-FFF2-40B4-BE49-F238E27FC236}">
                <a16:creationId xmlns:a16="http://schemas.microsoft.com/office/drawing/2014/main" id="{50799E2D-680F-8DF3-1D8C-65A4E622092E}"/>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331094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850836" cy="544227"/>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609600" y="1600201"/>
            <a:ext cx="10972800"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685941" y="1"/>
            <a:ext cx="10668044" cy="138791"/>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5"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2"/>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04A342F0-4F52-2D7B-C265-4114E81E147C}"/>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4" name="Imagen 3">
            <a:extLst>
              <a:ext uri="{FF2B5EF4-FFF2-40B4-BE49-F238E27FC236}">
                <a16:creationId xmlns:a16="http://schemas.microsoft.com/office/drawing/2014/main" id="{3C7974E6-14DE-D18A-D871-C93EDEAB0382}"/>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313393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1" y="434249"/>
            <a:ext cx="8842412" cy="544227"/>
          </a:xfrm>
          <a:prstGeom prst="rect">
            <a:avLst/>
          </a:prstGeom>
        </p:spPr>
        <p:txBody>
          <a:bodyPr/>
          <a:lstStyle/>
          <a:p>
            <a:r>
              <a:rPr lang="es-ES_tradnl"/>
              <a:t>Clic para editar título</a:t>
            </a:r>
            <a:endParaRPr lang="es-ES"/>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6" name="Marcador de contenido 2"/>
          <p:cNvSpPr>
            <a:spLocks noGrp="1"/>
          </p:cNvSpPr>
          <p:nvPr>
            <p:ph idx="1"/>
          </p:nvPr>
        </p:nvSpPr>
        <p:spPr>
          <a:xfrm>
            <a:off x="609601" y="1600201"/>
            <a:ext cx="5287377"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7" name="Marcador de contenido 2"/>
          <p:cNvSpPr>
            <a:spLocks noGrp="1"/>
          </p:cNvSpPr>
          <p:nvPr>
            <p:ph idx="13"/>
          </p:nvPr>
        </p:nvSpPr>
        <p:spPr>
          <a:xfrm>
            <a:off x="6295024" y="1600201"/>
            <a:ext cx="5287377" cy="4525963"/>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3"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id="{3186E3E6-57F7-E5E5-4BF8-FDDDF7B9318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5" name="Imagen 4">
            <a:extLst>
              <a:ext uri="{FF2B5EF4-FFF2-40B4-BE49-F238E27FC236}">
                <a16:creationId xmlns:a16="http://schemas.microsoft.com/office/drawing/2014/main" id="{0BE7F781-55E9-DF3B-144C-C3F6E72AE3D7}"/>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268360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094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bg1"/>
              </a:solidFill>
            </a:endParaRPr>
          </a:p>
        </p:txBody>
      </p:sp>
      <p:sp>
        <p:nvSpPr>
          <p:cNvPr id="2" name="Título 1"/>
          <p:cNvSpPr>
            <a:spLocks noGrp="1"/>
          </p:cNvSpPr>
          <p:nvPr>
            <p:ph type="title" hasCustomPrompt="1"/>
          </p:nvPr>
        </p:nvSpPr>
        <p:spPr>
          <a:xfrm>
            <a:off x="5052384" y="996383"/>
            <a:ext cx="5803589" cy="527980"/>
          </a:xfrm>
          <a:prstGeom prst="rect">
            <a:avLst/>
          </a:prstGeom>
        </p:spPr>
        <p:txBody>
          <a:bodyPr anchor="t"/>
          <a:lstStyle>
            <a:lvl1pPr algn="l">
              <a:defRPr sz="3200" b="1">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2" y="15178"/>
            <a:ext cx="4620685" cy="6842823"/>
          </a:xfrm>
          <a:prstGeom prst="rect">
            <a:avLst/>
          </a:prstGeom>
          <a:solidFill>
            <a:schemeClr val="bg1">
              <a:lumMod val="85000"/>
            </a:schemeClr>
          </a:solidFill>
        </p:spPr>
        <p:txBody>
          <a:bodyPr/>
          <a:lstStyle>
            <a:lvl1pPr marL="143996" indent="0">
              <a:buNone/>
              <a:defRPr sz="2400">
                <a:solidFill>
                  <a:schemeClr val="tx1">
                    <a:lumMod val="90000"/>
                    <a:lumOff val="10000"/>
                  </a:schemeClr>
                </a:solidFill>
              </a:defRPr>
            </a:lvl1pPr>
            <a:lvl2pPr>
              <a:defRPr sz="2133">
                <a:solidFill>
                  <a:schemeClr val="tx1">
                    <a:lumMod val="90000"/>
                    <a:lumOff val="10000"/>
                  </a:schemeClr>
                </a:solidFill>
              </a:defRPr>
            </a:lvl2pPr>
            <a:lvl3pPr>
              <a:defRPr sz="1867">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667"/>
            </a:lvl6pPr>
            <a:lvl7pPr>
              <a:defRPr sz="2667"/>
            </a:lvl7pPr>
            <a:lvl8pPr>
              <a:defRPr sz="2667"/>
            </a:lvl8pPr>
            <a:lvl9pPr>
              <a:defRPr sz="2667"/>
            </a:lvl9pPr>
          </a:lstStyle>
          <a:p>
            <a:pPr lvl="0"/>
            <a:endParaRPr lang="es-ES" dirty="0"/>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4" name="Imagen 3">
            <a:extLst>
              <a:ext uri="{FF2B5EF4-FFF2-40B4-BE49-F238E27FC236}">
                <a16:creationId xmlns:a16="http://schemas.microsoft.com/office/drawing/2014/main" id="{FDFE39B0-63CB-8B98-43D0-80BDB23DE0CD}"/>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59196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0C46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bg1"/>
              </a:solidFill>
            </a:endParaRPr>
          </a:p>
        </p:txBody>
      </p:sp>
      <p:sp>
        <p:nvSpPr>
          <p:cNvPr id="2" name="Título 1"/>
          <p:cNvSpPr>
            <a:spLocks noGrp="1"/>
          </p:cNvSpPr>
          <p:nvPr>
            <p:ph type="title"/>
          </p:nvPr>
        </p:nvSpPr>
        <p:spPr>
          <a:xfrm>
            <a:off x="609602" y="1997348"/>
            <a:ext cx="3493009" cy="1162051"/>
          </a:xfrm>
          <a:prstGeom prst="rect">
            <a:avLst/>
          </a:prstGeom>
        </p:spPr>
        <p:txBody>
          <a:bodyPr anchor="b"/>
          <a:lstStyle>
            <a:lvl1pPr algn="l">
              <a:defRPr sz="2667" b="1">
                <a:solidFill>
                  <a:srgbClr val="E1EFF6"/>
                </a:solidFill>
              </a:defRPr>
            </a:lvl1pPr>
          </a:lstStyle>
          <a:p>
            <a:r>
              <a:rPr lang="es-ES_tradnl" dirty="0"/>
              <a:t>Clic para editar título</a:t>
            </a:r>
            <a:endParaRPr lang="es-ES" dirty="0"/>
          </a:p>
        </p:txBody>
      </p:sp>
      <p:sp>
        <p:nvSpPr>
          <p:cNvPr id="4" name="Marcador de texto 3"/>
          <p:cNvSpPr>
            <a:spLocks noGrp="1"/>
          </p:cNvSpPr>
          <p:nvPr>
            <p:ph type="body" sz="half" idx="2"/>
          </p:nvPr>
        </p:nvSpPr>
        <p:spPr>
          <a:xfrm>
            <a:off x="609602" y="3260501"/>
            <a:ext cx="3493009" cy="1086832"/>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1"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Título 1">
            <a:extLst>
              <a:ext uri="{FF2B5EF4-FFF2-40B4-BE49-F238E27FC236}">
                <a16:creationId xmlns:a16="http://schemas.microsoft.com/office/drawing/2014/main" id="{C62263E8-0747-ACF0-D5FF-54ECA3B7C6F3}"/>
              </a:ext>
            </a:extLst>
          </p:cNvPr>
          <p:cNvSpPr txBox="1">
            <a:spLocks/>
          </p:cNvSpPr>
          <p:nvPr userDrawn="1"/>
        </p:nvSpPr>
        <p:spPr>
          <a:xfrm>
            <a:off x="5052384" y="996383"/>
            <a:ext cx="5803589" cy="527980"/>
          </a:xfrm>
          <a:prstGeom prst="rect">
            <a:avLst/>
          </a:prstGeom>
        </p:spPr>
        <p:txBody>
          <a:bodyPr anchor="t"/>
          <a:lstStyle>
            <a:lvl1pPr algn="l" defTabSz="457200" rtl="0" eaLnBrk="1" latinLnBrk="0" hangingPunct="1">
              <a:spcBef>
                <a:spcPct val="0"/>
              </a:spcBef>
              <a:buNone/>
              <a:defRPr sz="2400" b="1" kern="1200">
                <a:solidFill>
                  <a:srgbClr val="0B4581"/>
                </a:solidFill>
                <a:latin typeface="Cambria"/>
                <a:ea typeface="+mj-ea"/>
                <a:cs typeface="Cambria"/>
              </a:defRPr>
            </a:lvl1pPr>
          </a:lstStyle>
          <a:p>
            <a:r>
              <a:rPr lang="es-ES_tradnl" sz="3200" dirty="0"/>
              <a:t>Clic para editar título</a:t>
            </a:r>
            <a:endParaRPr lang="es-ES" sz="3200" dirty="0"/>
          </a:p>
        </p:txBody>
      </p:sp>
      <p:sp>
        <p:nvSpPr>
          <p:cNvPr id="7" name="Marcador de contenido 2">
            <a:extLst>
              <a:ext uri="{FF2B5EF4-FFF2-40B4-BE49-F238E27FC236}">
                <a16:creationId xmlns:a16="http://schemas.microsoft.com/office/drawing/2014/main" id="{2AFEC00E-CADA-FC49-AA1B-0624D2ABB965}"/>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2" name="Marcador de contenido 2">
            <a:extLst>
              <a:ext uri="{FF2B5EF4-FFF2-40B4-BE49-F238E27FC236}">
                <a16:creationId xmlns:a16="http://schemas.microsoft.com/office/drawing/2014/main" id="{B1EEC7E2-60AB-38FC-04D9-2EF1644D61E2}"/>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13" name="Imagen 12">
            <a:extLst>
              <a:ext uri="{FF2B5EF4-FFF2-40B4-BE49-F238E27FC236}">
                <a16:creationId xmlns:a16="http://schemas.microsoft.com/office/drawing/2014/main" id="{DD18EFCB-4089-15D6-858A-A647288C23EE}"/>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146450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E1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chemeClr val="bg1"/>
              </a:solidFill>
            </a:endParaRPr>
          </a:p>
        </p:txBody>
      </p:sp>
      <p:sp>
        <p:nvSpPr>
          <p:cNvPr id="2" name="Título 1"/>
          <p:cNvSpPr>
            <a:spLocks noGrp="1"/>
          </p:cNvSpPr>
          <p:nvPr>
            <p:ph type="title"/>
          </p:nvPr>
        </p:nvSpPr>
        <p:spPr>
          <a:xfrm>
            <a:off x="609602" y="1997348"/>
            <a:ext cx="3493009" cy="1162051"/>
          </a:xfrm>
          <a:prstGeom prst="rect">
            <a:avLst/>
          </a:prstGeom>
        </p:spPr>
        <p:txBody>
          <a:bodyPr anchor="b"/>
          <a:lstStyle>
            <a:lvl1pPr algn="l">
              <a:defRPr sz="2667" b="1">
                <a:solidFill>
                  <a:srgbClr val="0C46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5298854" y="1302134"/>
            <a:ext cx="6283545" cy="4695895"/>
          </a:xfrm>
          <a:prstGeom prst="rect">
            <a:avLst/>
          </a:prstGeom>
        </p:spPr>
        <p:txBody>
          <a:bodyPr/>
          <a:lstStyle>
            <a:lvl1pPr>
              <a:defRPr sz="2400">
                <a:solidFill>
                  <a:schemeClr val="tx1">
                    <a:lumMod val="90000"/>
                    <a:lumOff val="10000"/>
                  </a:schemeClr>
                </a:solidFill>
              </a:defRPr>
            </a:lvl1pPr>
            <a:lvl2pPr>
              <a:defRPr sz="2133">
                <a:solidFill>
                  <a:schemeClr val="tx1">
                    <a:lumMod val="90000"/>
                    <a:lumOff val="10000"/>
                  </a:schemeClr>
                </a:solidFill>
              </a:defRPr>
            </a:lvl2pPr>
            <a:lvl3pPr>
              <a:defRPr sz="1867">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667"/>
            </a:lvl6pPr>
            <a:lvl7pPr>
              <a:defRPr sz="2667"/>
            </a:lvl7pPr>
            <a:lvl8pPr>
              <a:defRPr sz="2667"/>
            </a:lvl8pPr>
            <a:lvl9pPr>
              <a:defRPr sz="2667"/>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609602" y="3260501"/>
            <a:ext cx="3493009" cy="1086832"/>
          </a:xfrm>
          <a:prstGeom prst="rect">
            <a:avLst/>
          </a:prstGeom>
        </p:spPr>
        <p:txBody>
          <a:bodyPr/>
          <a:lstStyle>
            <a:lvl1pPr marL="0" indent="0">
              <a:buNone/>
              <a:defRPr sz="1867">
                <a:solidFill>
                  <a:srgbClr val="62636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7" name="Imagen 6">
            <a:extLst>
              <a:ext uri="{FF2B5EF4-FFF2-40B4-BE49-F238E27FC236}">
                <a16:creationId xmlns:a16="http://schemas.microsoft.com/office/drawing/2014/main" id="{62519785-80CB-D207-7428-13A5E309B2EF}"/>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214363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4620685" cy="6858000"/>
          </a:xfrm>
          <a:prstGeom prst="rect">
            <a:avLst/>
          </a:prstGeom>
          <a:solidFill>
            <a:srgbClr val="9D9D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solidFill>
                <a:srgbClr val="9D9D9C"/>
              </a:solidFill>
            </a:endParaRPr>
          </a:p>
        </p:txBody>
      </p:sp>
      <p:sp>
        <p:nvSpPr>
          <p:cNvPr id="2" name="Título 1"/>
          <p:cNvSpPr>
            <a:spLocks noGrp="1"/>
          </p:cNvSpPr>
          <p:nvPr>
            <p:ph type="title" hasCustomPrompt="1"/>
          </p:nvPr>
        </p:nvSpPr>
        <p:spPr>
          <a:xfrm>
            <a:off x="5052384" y="996383"/>
            <a:ext cx="5803589" cy="527980"/>
          </a:xfrm>
          <a:prstGeom prst="rect">
            <a:avLst/>
          </a:prstGeom>
        </p:spPr>
        <p:txBody>
          <a:bodyPr anchor="t"/>
          <a:lstStyle>
            <a:lvl1pPr algn="l">
              <a:defRPr sz="3200" b="1">
                <a:solidFill>
                  <a:srgbClr val="0B4581"/>
                </a:solidFill>
              </a:defRPr>
            </a:lvl1pPr>
          </a:lstStyle>
          <a:p>
            <a:r>
              <a:rPr lang="es-ES_tradnl" dirty="0"/>
              <a:t>Clic para editar título</a:t>
            </a:r>
            <a:endParaRPr lang="es-ES" dirty="0"/>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5052384" y="2841873"/>
            <a:ext cx="6180253" cy="3571024"/>
          </a:xfrm>
          <a:prstGeom prst="rect">
            <a:avLst/>
          </a:prstGeom>
        </p:spPr>
        <p:txBody>
          <a:bodyPr/>
          <a:lstStyle>
            <a:lvl1pPr>
              <a:lnSpc>
                <a:spcPct val="100000"/>
              </a:lnSpc>
              <a:defRPr sz="2133">
                <a:solidFill>
                  <a:schemeClr val="tx1">
                    <a:lumMod val="90000"/>
                    <a:lumOff val="10000"/>
                  </a:schemeClr>
                </a:solidFill>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5052384" y="1646457"/>
            <a:ext cx="6180253" cy="828991"/>
          </a:xfrm>
          <a:prstGeom prst="rect">
            <a:avLst/>
          </a:prstGeom>
        </p:spPr>
        <p:txBody>
          <a:bodyPr lIns="0" tIns="46800" rIns="0"/>
          <a:lstStyle>
            <a:lvl1pPr marL="143996" indent="0">
              <a:lnSpc>
                <a:spcPct val="100000"/>
              </a:lnSpc>
              <a:buNone/>
              <a:defRPr lang="es-ES_tradnl" sz="24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1046374" indent="-211195">
              <a:lnSpc>
                <a:spcPct val="100000"/>
              </a:lnSpc>
              <a:buSzPct val="80000"/>
              <a:buFont typeface="Lucida Grande"/>
              <a:buChar char="-"/>
              <a:defRPr sz="2133">
                <a:solidFill>
                  <a:schemeClr val="tx1">
                    <a:lumMod val="90000"/>
                    <a:lumOff val="10000"/>
                  </a:schemeClr>
                </a:solidFill>
              </a:defRPr>
            </a:lvl3pPr>
            <a:lvl4pPr marL="1463963" indent="-211195">
              <a:lnSpc>
                <a:spcPct val="100000"/>
              </a:lnSpc>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nSpc>
                <a:spcPct val="100000"/>
              </a:lnSpc>
              <a:buSzPct val="70000"/>
              <a:defRPr lang="es-ES" sz="1867"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sp>
        <p:nvSpPr>
          <p:cNvPr id="3" name="Título 1">
            <a:extLst>
              <a:ext uri="{FF2B5EF4-FFF2-40B4-BE49-F238E27FC236}">
                <a16:creationId xmlns:a16="http://schemas.microsoft.com/office/drawing/2014/main" id="{E197196C-479A-5759-A0C1-A71F7FDE591F}"/>
              </a:ext>
            </a:extLst>
          </p:cNvPr>
          <p:cNvSpPr txBox="1">
            <a:spLocks/>
          </p:cNvSpPr>
          <p:nvPr userDrawn="1"/>
        </p:nvSpPr>
        <p:spPr>
          <a:xfrm>
            <a:off x="609602" y="1997348"/>
            <a:ext cx="3493009" cy="1162051"/>
          </a:xfrm>
          <a:prstGeom prst="rect">
            <a:avLst/>
          </a:prstGeom>
        </p:spPr>
        <p:txBody>
          <a:bodyPr anchor="b"/>
          <a:lstStyle>
            <a:lvl1pPr algn="l" defTabSz="457200" rtl="0" eaLnBrk="1" latinLnBrk="0" hangingPunct="1">
              <a:spcBef>
                <a:spcPct val="0"/>
              </a:spcBef>
              <a:buNone/>
              <a:defRPr sz="2000" b="1" kern="1200">
                <a:solidFill>
                  <a:srgbClr val="0C4681"/>
                </a:solidFill>
                <a:latin typeface="Cambria"/>
                <a:ea typeface="+mj-ea"/>
                <a:cs typeface="Cambria"/>
              </a:defRPr>
            </a:lvl1pPr>
          </a:lstStyle>
          <a:p>
            <a:r>
              <a:rPr lang="es-ES_tradnl" sz="2667" dirty="0">
                <a:solidFill>
                  <a:schemeClr val="bg1"/>
                </a:solidFill>
              </a:rPr>
              <a:t>Clic para editar título</a:t>
            </a:r>
            <a:endParaRPr lang="es-ES" sz="2667" dirty="0">
              <a:solidFill>
                <a:schemeClr val="bg1"/>
              </a:solidFill>
            </a:endParaRPr>
          </a:p>
        </p:txBody>
      </p:sp>
      <p:sp>
        <p:nvSpPr>
          <p:cNvPr id="4" name="Marcador de texto 3">
            <a:extLst>
              <a:ext uri="{FF2B5EF4-FFF2-40B4-BE49-F238E27FC236}">
                <a16:creationId xmlns:a16="http://schemas.microsoft.com/office/drawing/2014/main" id="{D9D46C91-8E2D-3F3A-371D-E2B822435ED0}"/>
              </a:ext>
            </a:extLst>
          </p:cNvPr>
          <p:cNvSpPr>
            <a:spLocks noGrp="1"/>
          </p:cNvSpPr>
          <p:nvPr>
            <p:ph type="body" sz="half" idx="2"/>
          </p:nvPr>
        </p:nvSpPr>
        <p:spPr>
          <a:xfrm>
            <a:off x="609602" y="3260501"/>
            <a:ext cx="3493009" cy="1086832"/>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pic>
        <p:nvPicPr>
          <p:cNvPr id="11" name="Imagen 10">
            <a:extLst>
              <a:ext uri="{FF2B5EF4-FFF2-40B4-BE49-F238E27FC236}">
                <a16:creationId xmlns:a16="http://schemas.microsoft.com/office/drawing/2014/main" id="{451F0268-2DA6-60E9-C52A-57609DC65ACC}"/>
              </a:ext>
            </a:extLst>
          </p:cNvPr>
          <p:cNvPicPr>
            <a:picLocks noChangeAspect="1"/>
          </p:cNvPicPr>
          <p:nvPr userDrawn="1"/>
        </p:nvPicPr>
        <p:blipFill>
          <a:blip r:embed="rId2"/>
          <a:srcRect/>
          <a:stretch/>
        </p:blipFill>
        <p:spPr>
          <a:xfrm>
            <a:off x="10852390" y="204768"/>
            <a:ext cx="1003189" cy="1003189"/>
          </a:xfrm>
          <a:prstGeom prst="rect">
            <a:avLst/>
          </a:prstGeom>
        </p:spPr>
      </p:pic>
    </p:spTree>
    <p:extLst>
      <p:ext uri="{BB962C8B-B14F-4D97-AF65-F5344CB8AC3E}">
        <p14:creationId xmlns:p14="http://schemas.microsoft.com/office/powerpoint/2010/main" val="48412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Imagen con título">
    <p:bg>
      <p:bgPr>
        <a:solidFill>
          <a:schemeClr val="bg2">
            <a:alpha val="3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solidFill>
                  <a:srgbClr val="115C80"/>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dirty="0"/>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dirty="0"/>
              <a:t>Haga clic para modificar el estilo de texto del patrón</a:t>
            </a:r>
          </a:p>
        </p:txBody>
      </p:sp>
      <p:grpSp>
        <p:nvGrpSpPr>
          <p:cNvPr id="8" name="Agrupar 7"/>
          <p:cNvGrpSpPr/>
          <p:nvPr userDrawn="1"/>
        </p:nvGrpSpPr>
        <p:grpSpPr>
          <a:xfrm>
            <a:off x="685941" y="1"/>
            <a:ext cx="10668044" cy="138791"/>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grpSp>
      <p:sp>
        <p:nvSpPr>
          <p:cNvPr id="12" name="Marcador de número de diapositiva 6"/>
          <p:cNvSpPr>
            <a:spLocks noGrp="1"/>
          </p:cNvSpPr>
          <p:nvPr>
            <p:ph type="sldNum" sz="quarter" idx="12"/>
          </p:nvPr>
        </p:nvSpPr>
        <p:spPr>
          <a:xfrm>
            <a:off x="9154005" y="6436746"/>
            <a:ext cx="2844800" cy="284729"/>
          </a:xfrm>
          <a:prstGeom prst="rect">
            <a:avLst/>
          </a:prstGeom>
        </p:spPr>
        <p:txBody>
          <a:bodyPr/>
          <a:lstStyle>
            <a:lvl1pPr algn="r">
              <a:defRPr sz="1200">
                <a:solidFill>
                  <a:schemeClr val="bg1">
                    <a:lumMod val="50000"/>
                  </a:schemeClr>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5995BFA3-5772-C10C-546F-3F6E8089862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14400" y="6278880"/>
            <a:ext cx="10363200" cy="442595"/>
          </a:xfrm>
          <a:prstGeom prst="rect">
            <a:avLst/>
          </a:prstGeom>
        </p:spPr>
      </p:pic>
      <p:pic>
        <p:nvPicPr>
          <p:cNvPr id="6" name="Imagen 5">
            <a:extLst>
              <a:ext uri="{FF2B5EF4-FFF2-40B4-BE49-F238E27FC236}">
                <a16:creationId xmlns:a16="http://schemas.microsoft.com/office/drawing/2014/main" id="{DC517091-3A9E-1D25-638B-EB38784AC686}"/>
              </a:ext>
            </a:extLst>
          </p:cNvPr>
          <p:cNvPicPr>
            <a:picLocks noChangeAspect="1"/>
          </p:cNvPicPr>
          <p:nvPr userDrawn="1"/>
        </p:nvPicPr>
        <p:blipFill>
          <a:blip r:embed="rId4"/>
          <a:srcRect/>
          <a:stretch/>
        </p:blipFill>
        <p:spPr>
          <a:xfrm>
            <a:off x="10852390" y="204768"/>
            <a:ext cx="1003189" cy="1003189"/>
          </a:xfrm>
          <a:prstGeom prst="rect">
            <a:avLst/>
          </a:prstGeom>
        </p:spPr>
      </p:pic>
    </p:spTree>
    <p:extLst>
      <p:ext uri="{BB962C8B-B14F-4D97-AF65-F5344CB8AC3E}">
        <p14:creationId xmlns:p14="http://schemas.microsoft.com/office/powerpoint/2010/main" val="241997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52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defTabSz="609585" rtl="0" eaLnBrk="1" latinLnBrk="0" hangingPunct="1">
        <a:spcBef>
          <a:spcPct val="0"/>
        </a:spcBef>
        <a:buNone/>
        <a:defRPr sz="3200" b="1" kern="1200">
          <a:solidFill>
            <a:schemeClr val="accent1"/>
          </a:solidFill>
          <a:latin typeface="Cambria"/>
          <a:ea typeface="+mj-ea"/>
          <a:cs typeface="Cambria"/>
        </a:defRPr>
      </a:lvl1pPr>
    </p:titleStyle>
    <p:bodyStyle>
      <a:lvl1pPr marL="379191" indent="-235194" algn="l" defTabSz="609585" rtl="0" eaLnBrk="1" latinLnBrk="0" hangingPunct="1">
        <a:spcBef>
          <a:spcPct val="20000"/>
        </a:spcBef>
        <a:buFont typeface="Arial"/>
        <a:buChar char="•"/>
        <a:defRPr sz="2400" kern="1200">
          <a:solidFill>
            <a:schemeClr val="tx1"/>
          </a:solidFill>
          <a:latin typeface="Cambria"/>
          <a:ea typeface="+mn-ea"/>
          <a:cs typeface="Cambria"/>
        </a:defRPr>
      </a:lvl1pPr>
      <a:lvl2pPr marL="700782" indent="-187195" algn="l" defTabSz="609585" rtl="0" eaLnBrk="1" latinLnBrk="0" hangingPunct="1">
        <a:spcBef>
          <a:spcPts val="800"/>
        </a:spcBef>
        <a:buSzPct val="80000"/>
        <a:buFont typeface="Lucida Grande"/>
        <a:buChar char="›"/>
        <a:defRPr sz="2133" kern="1200">
          <a:solidFill>
            <a:schemeClr val="tx1"/>
          </a:solidFill>
          <a:latin typeface="Cambria"/>
          <a:ea typeface="+mn-ea"/>
          <a:cs typeface="Cambria"/>
        </a:defRPr>
      </a:lvl2pPr>
      <a:lvl3pPr marL="1523962" indent="-304792" algn="l" defTabSz="609585" rtl="0" eaLnBrk="1" latinLnBrk="0" hangingPunct="1">
        <a:spcBef>
          <a:spcPct val="20000"/>
        </a:spcBef>
        <a:buFont typeface="Arial"/>
        <a:buChar char="•"/>
        <a:defRPr sz="1867" kern="1200">
          <a:solidFill>
            <a:schemeClr val="tx1"/>
          </a:solidFill>
          <a:latin typeface="Cambria"/>
          <a:ea typeface="+mn-ea"/>
          <a:cs typeface="Cambria"/>
        </a:defRPr>
      </a:lvl3pPr>
      <a:lvl4pPr marL="2133547" indent="-304792" algn="l" defTabSz="609585" rtl="0" eaLnBrk="1" latinLnBrk="0" hangingPunct="1">
        <a:spcBef>
          <a:spcPct val="20000"/>
        </a:spcBef>
        <a:buFont typeface="Arial"/>
        <a:buChar char="–"/>
        <a:defRPr sz="1600" kern="1200">
          <a:solidFill>
            <a:schemeClr val="tx1"/>
          </a:solidFill>
          <a:latin typeface="Cambria"/>
          <a:ea typeface="+mn-ea"/>
          <a:cs typeface="Cambria"/>
        </a:defRPr>
      </a:lvl4pPr>
      <a:lvl5pPr marL="2743131" indent="-304792" algn="l" defTabSz="609585" rtl="0" eaLnBrk="1" latinLnBrk="0" hangingPunct="1">
        <a:spcBef>
          <a:spcPct val="20000"/>
        </a:spcBef>
        <a:buFont typeface="Arial"/>
        <a:buChar char="»"/>
        <a:defRPr sz="1600" kern="1200">
          <a:solidFill>
            <a:schemeClr val="tx1"/>
          </a:solidFill>
          <a:latin typeface="Cambria"/>
          <a:ea typeface="+mn-ea"/>
          <a:cs typeface="Cambr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ulio.leyton@ssms.gob.cl"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oscar.rodriguez@ssms.gob.c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useso.cl/609/w3-propertyvalue-1033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FF992-2855-D3B0-27E2-9CB22A10F332}"/>
              </a:ext>
            </a:extLst>
          </p:cNvPr>
          <p:cNvSpPr>
            <a:spLocks noGrp="1"/>
          </p:cNvSpPr>
          <p:nvPr>
            <p:ph type="title"/>
          </p:nvPr>
        </p:nvSpPr>
        <p:spPr>
          <a:xfrm>
            <a:off x="1107848" y="343090"/>
            <a:ext cx="10295467" cy="2575955"/>
          </a:xfrm>
        </p:spPr>
        <p:txBody>
          <a:bodyPr>
            <a:normAutofit fontScale="90000"/>
          </a:bodyPr>
          <a:lstStyle/>
          <a:p>
            <a:r>
              <a:rPr lang="es-ES_tradnl" altLang="es-CL" sz="2700" b="1" dirty="0">
                <a:effectLst>
                  <a:outerShdw blurRad="38100" dist="38100" dir="2700000" algn="tl">
                    <a:srgbClr val="000000">
                      <a:alpha val="43137"/>
                    </a:srgbClr>
                  </a:outerShdw>
                </a:effectLst>
                <a:latin typeface="Verdana" pitchFamily="34" charset="0"/>
                <a:sym typeface="Verdana Bold" charset="0"/>
              </a:rPr>
              <a:t>DEPARTAMENTO CALIDAD </a:t>
            </a:r>
            <a:br>
              <a:rPr lang="es-ES_tradnl" altLang="es-CL" sz="2700" b="1" dirty="0">
                <a:effectLst>
                  <a:outerShdw blurRad="38100" dist="38100" dir="2700000" algn="tl">
                    <a:srgbClr val="000000">
                      <a:alpha val="43137"/>
                    </a:srgbClr>
                  </a:outerShdw>
                </a:effectLst>
                <a:latin typeface="Verdana" pitchFamily="34" charset="0"/>
                <a:sym typeface="Verdana Bold" charset="0"/>
              </a:rPr>
            </a:br>
            <a:r>
              <a:rPr lang="es-ES_tradnl" altLang="es-CL" sz="2700" b="1" dirty="0">
                <a:effectLst>
                  <a:outerShdw blurRad="38100" dist="38100" dir="2700000" algn="tl">
                    <a:srgbClr val="000000">
                      <a:alpha val="43137"/>
                    </a:srgbClr>
                  </a:outerShdw>
                </a:effectLst>
                <a:latin typeface="Verdana" pitchFamily="34" charset="0"/>
                <a:sym typeface="Verdana Bold" charset="0"/>
              </a:rPr>
              <a:t>DE VIDA LABORAL</a:t>
            </a:r>
            <a:br>
              <a:rPr lang="es-ES_tradnl" altLang="es-CL" sz="3600" b="1" dirty="0">
                <a:effectLst>
                  <a:outerShdw blurRad="38100" dist="38100" dir="2700000" algn="tl">
                    <a:srgbClr val="000000">
                      <a:alpha val="43137"/>
                    </a:srgbClr>
                  </a:outerShdw>
                </a:effectLst>
                <a:latin typeface="Verdana" pitchFamily="34" charset="0"/>
                <a:sym typeface="Verdana Bold" charset="0"/>
              </a:rPr>
            </a:br>
            <a:br>
              <a:rPr lang="es-ES_tradnl" altLang="es-CL" sz="3600" b="1" dirty="0">
                <a:effectLst>
                  <a:outerShdw blurRad="38100" dist="38100" dir="2700000" algn="tl">
                    <a:srgbClr val="000000">
                      <a:alpha val="43137"/>
                    </a:srgbClr>
                  </a:outerShdw>
                </a:effectLst>
                <a:latin typeface="Verdana" pitchFamily="34" charset="0"/>
                <a:sym typeface="Verdana Bold" charset="0"/>
              </a:rPr>
            </a:br>
            <a:br>
              <a:rPr lang="es-ES_tradnl" altLang="es-CL" sz="3600" b="1" dirty="0">
                <a:effectLst>
                  <a:outerShdw blurRad="38100" dist="38100" dir="2700000" algn="tl">
                    <a:srgbClr val="000000">
                      <a:alpha val="43137"/>
                    </a:srgbClr>
                  </a:outerShdw>
                </a:effectLst>
                <a:latin typeface="Verdana" pitchFamily="34" charset="0"/>
                <a:sym typeface="Verdana Bold" charset="0"/>
              </a:rPr>
            </a:br>
            <a:r>
              <a:rPr lang="es-ES" dirty="0"/>
              <a:t>CAJAS DE COMPENSACION DE ASIGNACION FAMILIAR</a:t>
            </a:r>
            <a:br>
              <a:rPr lang="es-ES" dirty="0"/>
            </a:br>
            <a:r>
              <a:rPr lang="es-ES" dirty="0"/>
              <a:t>CCAF</a:t>
            </a:r>
            <a:br>
              <a:rPr lang="es-ES_tradnl" altLang="es-CL"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dirty="0">
                <a:effectLst>
                  <a:outerShdw blurRad="38100" dist="38100" dir="2700000" algn="tl">
                    <a:srgbClr val="000000">
                      <a:alpha val="43137"/>
                    </a:srgbClr>
                  </a:outerShdw>
                </a:effectLst>
                <a:sym typeface="Verdana Bold" charset="0"/>
              </a:rPr>
            </a:br>
            <a:r>
              <a:rPr lang="es-ES_tradnl" altLang="es-CL" sz="2000" dirty="0">
                <a:effectLst>
                  <a:outerShdw blurRad="38100" dist="38100" dir="2700000" algn="tl">
                    <a:srgbClr val="000000">
                      <a:alpha val="43137"/>
                    </a:srgbClr>
                  </a:outerShdw>
                </a:effectLst>
                <a:sym typeface="Verdana Bold" charset="0"/>
              </a:rPr>
              <a:t>SERVICIO SALUD METROPOLITANO SUR</a:t>
            </a:r>
            <a:br>
              <a:rPr lang="es-ES_tradnl" altLang="es-CL" dirty="0">
                <a:effectLst>
                  <a:outerShdw blurRad="38100" dist="38100" dir="2700000" algn="tl">
                    <a:srgbClr val="000000">
                      <a:alpha val="43137"/>
                    </a:srgbClr>
                  </a:outerShdw>
                </a:effectLst>
                <a:sym typeface="Verdana Bold" charset="0"/>
              </a:rPr>
            </a:br>
            <a:r>
              <a:rPr lang="es-ES_tradnl" altLang="es-CL" sz="2200" dirty="0">
                <a:effectLst>
                  <a:outerShdw blurRad="38100" dist="38100" dir="2700000" algn="tl">
                    <a:srgbClr val="000000">
                      <a:alpha val="43137"/>
                    </a:srgbClr>
                  </a:outerShdw>
                </a:effectLst>
                <a:sym typeface="Verdana Bold" charset="0"/>
              </a:rPr>
              <a:t>Noviembre 2024</a:t>
            </a:r>
            <a:endParaRPr lang="es-CL" dirty="0"/>
          </a:p>
        </p:txBody>
      </p:sp>
      <p:pic>
        <p:nvPicPr>
          <p:cNvPr id="4" name="Imagen 6" descr="Imagen que contiene Gráfico&#10;&#10;Descripción generada automáticamente">
            <a:extLst>
              <a:ext uri="{FF2B5EF4-FFF2-40B4-BE49-F238E27FC236}">
                <a16:creationId xmlns:a16="http://schemas.microsoft.com/office/drawing/2014/main" id="{655EA112-9945-4DFD-A437-20565CB55A32}"/>
              </a:ext>
            </a:extLst>
          </p:cNvPr>
          <p:cNvPicPr>
            <a:picLocks noChangeAspect="1"/>
          </p:cNvPicPr>
          <p:nvPr/>
        </p:nvPicPr>
        <p:blipFill>
          <a:blip r:embed="rId2"/>
          <a:stretch>
            <a:fillRect/>
          </a:stretch>
        </p:blipFill>
        <p:spPr>
          <a:xfrm>
            <a:off x="550333" y="424792"/>
            <a:ext cx="1308461" cy="1308461"/>
          </a:xfrm>
          <a:prstGeom prst="rect">
            <a:avLst/>
          </a:prstGeom>
        </p:spPr>
      </p:pic>
    </p:spTree>
    <p:extLst>
      <p:ext uri="{BB962C8B-B14F-4D97-AF65-F5344CB8AC3E}">
        <p14:creationId xmlns:p14="http://schemas.microsoft.com/office/powerpoint/2010/main" val="9190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18558" y="1491782"/>
            <a:ext cx="10120942" cy="3874435"/>
          </a:xfrm>
        </p:spPr>
        <p:txBody>
          <a:bodyPr/>
          <a:lstStyle/>
          <a:p>
            <a:pPr lvl="0"/>
            <a:r>
              <a:rPr lang="es-CL" dirty="0"/>
              <a:t>439 Oficinas a nivel Nacional, y 50 aprox. en la RM.</a:t>
            </a:r>
          </a:p>
          <a:p>
            <a:pPr lvl="0"/>
            <a:r>
              <a:rPr lang="es-CL" dirty="0"/>
              <a:t>5.806.609  personas trabajadoras afiliadas a agosto de 2024 (SUCESO).</a:t>
            </a:r>
          </a:p>
          <a:p>
            <a:pPr lvl="0"/>
            <a:r>
              <a:rPr lang="es-CL" dirty="0"/>
              <a:t>1.442.662 personas pensionadas afiliadas a agosto de 2024 (SUCESO).</a:t>
            </a:r>
          </a:p>
          <a:p>
            <a:pPr lvl="0"/>
            <a:r>
              <a:rPr lang="es-CL" dirty="0"/>
              <a:t>61 Centros Vacacionales y Deportivos a nivel nacional.</a:t>
            </a:r>
          </a:p>
          <a:p>
            <a:pPr lvl="0"/>
            <a:r>
              <a:rPr lang="es-CL" dirty="0">
                <a:solidFill>
                  <a:srgbClr val="FF4F5A"/>
                </a:solidFill>
              </a:rPr>
              <a:t>Tipo de Convenios con Clínicas Médicas, Dentales, Laboratorios, etc. 2021</a:t>
            </a:r>
          </a:p>
          <a:p>
            <a:pPr lvl="0"/>
            <a:endParaRPr lang="es-CL" dirty="0"/>
          </a:p>
          <a:p>
            <a:pPr lvl="0"/>
            <a:endParaRPr lang="es-CL" dirty="0"/>
          </a:p>
          <a:p>
            <a:pPr lvl="0"/>
            <a:r>
              <a:rPr lang="es-CL" dirty="0"/>
              <a:t>Tasa de Interés Promedio en créditos año (agosto 2024):</a:t>
            </a:r>
          </a:p>
          <a:p>
            <a:pPr lvl="0"/>
            <a:endParaRPr lang="es-CL" dirty="0"/>
          </a:p>
          <a:p>
            <a:endParaRPr lang="es-CL" dirty="0"/>
          </a:p>
        </p:txBody>
      </p:sp>
      <p:sp>
        <p:nvSpPr>
          <p:cNvPr id="3" name="2 Título"/>
          <p:cNvSpPr>
            <a:spLocks noGrp="1"/>
          </p:cNvSpPr>
          <p:nvPr>
            <p:ph type="title"/>
          </p:nvPr>
        </p:nvSpPr>
        <p:spPr>
          <a:xfrm>
            <a:off x="1118558" y="850703"/>
            <a:ext cx="8229600" cy="549472"/>
          </a:xfrm>
        </p:spPr>
        <p:txBody>
          <a:bodyPr>
            <a:normAutofit fontScale="90000"/>
          </a:bodyPr>
          <a:lstStyle/>
          <a:p>
            <a:r>
              <a:rPr lang="es-CL" dirty="0"/>
              <a:t>Es importante conocer:</a:t>
            </a:r>
            <a:br>
              <a:rPr lang="es-CL" dirty="0"/>
            </a:br>
            <a:endParaRPr lang="es-CL"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10</a:t>
            </a:fld>
            <a:endParaRPr lang="en-US"/>
          </a:p>
        </p:txBody>
      </p:sp>
      <p:sp>
        <p:nvSpPr>
          <p:cNvPr id="10" name="CuadroTexto 9">
            <a:extLst>
              <a:ext uri="{FF2B5EF4-FFF2-40B4-BE49-F238E27FC236}">
                <a16:creationId xmlns:a16="http://schemas.microsoft.com/office/drawing/2014/main" id="{58157E12-5F35-4B3D-6333-B872B7D75A3F}"/>
              </a:ext>
            </a:extLst>
          </p:cNvPr>
          <p:cNvSpPr txBox="1"/>
          <p:nvPr/>
        </p:nvSpPr>
        <p:spPr>
          <a:xfrm>
            <a:off x="1599722" y="5686038"/>
            <a:ext cx="6058858" cy="430887"/>
          </a:xfrm>
          <a:prstGeom prst="rect">
            <a:avLst/>
          </a:prstGeom>
          <a:noFill/>
        </p:spPr>
        <p:txBody>
          <a:bodyPr wrap="square">
            <a:spAutoFit/>
          </a:bodyPr>
          <a:lstStyle/>
          <a:p>
            <a:pPr marL="171450" indent="-171450">
              <a:buFont typeface="Arial" panose="020B0604020202020204" pitchFamily="34" charset="0"/>
              <a:buChar char="•"/>
            </a:pPr>
            <a:r>
              <a:rPr lang="es-CL" sz="1100" b="1" i="1" dirty="0"/>
              <a:t>Fuente: </a:t>
            </a:r>
            <a:r>
              <a:rPr lang="es-CL" sz="1100" i="1" dirty="0"/>
              <a:t>SUSESO Central de Riesgo Financiero</a:t>
            </a:r>
          </a:p>
          <a:p>
            <a:pPr marL="171450" indent="-171450">
              <a:buFont typeface="Arial" panose="020B0604020202020204" pitchFamily="34" charset="0"/>
              <a:buChar char="•"/>
            </a:pPr>
            <a:r>
              <a:rPr lang="es-ES" sz="1100" i="1" dirty="0"/>
              <a:t>No incluye créditos hipotecarios. Considera nuevos créditos, renegociaciones y reprogramaciones.</a:t>
            </a:r>
            <a:endParaRPr lang="es-CL" sz="1100" i="1" dirty="0"/>
          </a:p>
        </p:txBody>
      </p:sp>
      <p:graphicFrame>
        <p:nvGraphicFramePr>
          <p:cNvPr id="11" name="Tabla 10">
            <a:extLst>
              <a:ext uri="{FF2B5EF4-FFF2-40B4-BE49-F238E27FC236}">
                <a16:creationId xmlns:a16="http://schemas.microsoft.com/office/drawing/2014/main" id="{F591966F-C4AA-2D72-FFD7-5D609ECBC59A}"/>
              </a:ext>
            </a:extLst>
          </p:cNvPr>
          <p:cNvGraphicFramePr>
            <a:graphicFrameLocks noGrp="1"/>
          </p:cNvGraphicFramePr>
          <p:nvPr>
            <p:extLst>
              <p:ext uri="{D42A27DB-BD31-4B8C-83A1-F6EECF244321}">
                <p14:modId xmlns:p14="http://schemas.microsoft.com/office/powerpoint/2010/main" val="2784098114"/>
              </p:ext>
            </p:extLst>
          </p:nvPr>
        </p:nvGraphicFramePr>
        <p:xfrm>
          <a:off x="1599722" y="5015478"/>
          <a:ext cx="6344128" cy="670560"/>
        </p:xfrm>
        <a:graphic>
          <a:graphicData uri="http://schemas.openxmlformats.org/drawingml/2006/table">
            <a:tbl>
              <a:tblPr firstRow="1" bandRow="1">
                <a:tableStyleId>{69CF1AB2-1976-4502-BF36-3FF5EA218861}</a:tableStyleId>
              </a:tblPr>
              <a:tblGrid>
                <a:gridCol w="733903">
                  <a:extLst>
                    <a:ext uri="{9D8B030D-6E8A-4147-A177-3AD203B41FA5}">
                      <a16:colId xmlns:a16="http://schemas.microsoft.com/office/drawing/2014/main" val="2676675539"/>
                    </a:ext>
                  </a:extLst>
                </a:gridCol>
                <a:gridCol w="1371600">
                  <a:extLst>
                    <a:ext uri="{9D8B030D-6E8A-4147-A177-3AD203B41FA5}">
                      <a16:colId xmlns:a16="http://schemas.microsoft.com/office/drawing/2014/main" val="3124692818"/>
                    </a:ext>
                  </a:extLst>
                </a:gridCol>
                <a:gridCol w="1362075">
                  <a:extLst>
                    <a:ext uri="{9D8B030D-6E8A-4147-A177-3AD203B41FA5}">
                      <a16:colId xmlns:a16="http://schemas.microsoft.com/office/drawing/2014/main" val="3590975416"/>
                    </a:ext>
                  </a:extLst>
                </a:gridCol>
                <a:gridCol w="1162050">
                  <a:extLst>
                    <a:ext uri="{9D8B030D-6E8A-4147-A177-3AD203B41FA5}">
                      <a16:colId xmlns:a16="http://schemas.microsoft.com/office/drawing/2014/main" val="2863401586"/>
                    </a:ext>
                  </a:extLst>
                </a:gridCol>
                <a:gridCol w="1714500">
                  <a:extLst>
                    <a:ext uri="{9D8B030D-6E8A-4147-A177-3AD203B41FA5}">
                      <a16:colId xmlns:a16="http://schemas.microsoft.com/office/drawing/2014/main" val="2288929727"/>
                    </a:ext>
                  </a:extLst>
                </a:gridCol>
              </a:tblGrid>
              <a:tr h="181311">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ES" sz="1600" dirty="0">
                          <a:solidFill>
                            <a:schemeClr val="tx1">
                              <a:lumMod val="90000"/>
                              <a:lumOff val="10000"/>
                            </a:schemeClr>
                          </a:solidFill>
                          <a:latin typeface="Cambria" panose="02040503050406030204" pitchFamily="18" charset="0"/>
                          <a:ea typeface="Cambria" panose="02040503050406030204" pitchFamily="18" charset="0"/>
                        </a:rPr>
                        <a:t>CCAF</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De Los Andes</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La Araucana</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Los Héroes</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18 de Septiembre</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84949777"/>
                  </a:ext>
                </a:extLst>
              </a:tr>
              <a:tr h="318484">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CL" sz="1600" b="1" dirty="0">
                          <a:solidFill>
                            <a:schemeClr val="tx1">
                              <a:lumMod val="90000"/>
                              <a:lumOff val="10000"/>
                            </a:schemeClr>
                          </a:solidFill>
                          <a:latin typeface="Cambria" panose="02040503050406030204" pitchFamily="18" charset="0"/>
                          <a:ea typeface="Cambria" panose="02040503050406030204" pitchFamily="18" charset="0"/>
                        </a:rPr>
                        <a:t>%</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dirty="0">
                          <a:solidFill>
                            <a:schemeClr val="tx1">
                              <a:lumMod val="90000"/>
                              <a:lumOff val="10000"/>
                            </a:schemeClr>
                          </a:solidFill>
                          <a:latin typeface="Cambria" panose="02040503050406030204" pitchFamily="18" charset="0"/>
                          <a:ea typeface="Cambria" panose="02040503050406030204" pitchFamily="18" charset="0"/>
                        </a:rPr>
                        <a:t>2.18%</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dirty="0">
                          <a:solidFill>
                            <a:schemeClr val="tx1">
                              <a:lumMod val="90000"/>
                              <a:lumOff val="10000"/>
                            </a:schemeClr>
                          </a:solidFill>
                          <a:latin typeface="Cambria" panose="02040503050406030204" pitchFamily="18" charset="0"/>
                          <a:ea typeface="Cambria" panose="02040503050406030204" pitchFamily="18" charset="0"/>
                        </a:rPr>
                        <a:t>2.42%</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dirty="0">
                          <a:solidFill>
                            <a:schemeClr val="tx1">
                              <a:lumMod val="90000"/>
                              <a:lumOff val="10000"/>
                            </a:schemeClr>
                          </a:solidFill>
                          <a:latin typeface="Cambria" panose="02040503050406030204" pitchFamily="18" charset="0"/>
                          <a:ea typeface="Cambria" panose="02040503050406030204" pitchFamily="18" charset="0"/>
                        </a:rPr>
                        <a:t>2.45%</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dirty="0">
                          <a:solidFill>
                            <a:schemeClr val="tx1">
                              <a:lumMod val="90000"/>
                              <a:lumOff val="10000"/>
                            </a:schemeClr>
                          </a:solidFill>
                          <a:latin typeface="Cambria" panose="02040503050406030204" pitchFamily="18" charset="0"/>
                          <a:ea typeface="Cambria" panose="02040503050406030204" pitchFamily="18" charset="0"/>
                        </a:rPr>
                        <a:t>2.54%</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3823125"/>
                  </a:ext>
                </a:extLst>
              </a:tr>
            </a:tbl>
          </a:graphicData>
        </a:graphic>
      </p:graphicFrame>
      <p:graphicFrame>
        <p:nvGraphicFramePr>
          <p:cNvPr id="12" name="Tabla 11">
            <a:extLst>
              <a:ext uri="{FF2B5EF4-FFF2-40B4-BE49-F238E27FC236}">
                <a16:creationId xmlns:a16="http://schemas.microsoft.com/office/drawing/2014/main" id="{F4E7E477-84BF-B7DC-83D3-14345C8D4DBA}"/>
              </a:ext>
            </a:extLst>
          </p:cNvPr>
          <p:cNvGraphicFramePr>
            <a:graphicFrameLocks noGrp="1"/>
          </p:cNvGraphicFramePr>
          <p:nvPr>
            <p:extLst>
              <p:ext uri="{D42A27DB-BD31-4B8C-83A1-F6EECF244321}">
                <p14:modId xmlns:p14="http://schemas.microsoft.com/office/powerpoint/2010/main" val="1765452006"/>
              </p:ext>
            </p:extLst>
          </p:nvPr>
        </p:nvGraphicFramePr>
        <p:xfrm>
          <a:off x="1599722" y="3729603"/>
          <a:ext cx="8792053" cy="670560"/>
        </p:xfrm>
        <a:graphic>
          <a:graphicData uri="http://schemas.openxmlformats.org/drawingml/2006/table">
            <a:tbl>
              <a:tblPr firstRow="1" bandRow="1">
                <a:tableStyleId>{69CF1AB2-1976-4502-BF36-3FF5EA218861}</a:tableStyleId>
              </a:tblPr>
              <a:tblGrid>
                <a:gridCol w="733903">
                  <a:extLst>
                    <a:ext uri="{9D8B030D-6E8A-4147-A177-3AD203B41FA5}">
                      <a16:colId xmlns:a16="http://schemas.microsoft.com/office/drawing/2014/main" val="2676675539"/>
                    </a:ext>
                  </a:extLst>
                </a:gridCol>
                <a:gridCol w="1371600">
                  <a:extLst>
                    <a:ext uri="{9D8B030D-6E8A-4147-A177-3AD203B41FA5}">
                      <a16:colId xmlns:a16="http://schemas.microsoft.com/office/drawing/2014/main" val="3124692818"/>
                    </a:ext>
                  </a:extLst>
                </a:gridCol>
                <a:gridCol w="2514600">
                  <a:extLst>
                    <a:ext uri="{9D8B030D-6E8A-4147-A177-3AD203B41FA5}">
                      <a16:colId xmlns:a16="http://schemas.microsoft.com/office/drawing/2014/main" val="3590975416"/>
                    </a:ext>
                  </a:extLst>
                </a:gridCol>
                <a:gridCol w="2133600">
                  <a:extLst>
                    <a:ext uri="{9D8B030D-6E8A-4147-A177-3AD203B41FA5}">
                      <a16:colId xmlns:a16="http://schemas.microsoft.com/office/drawing/2014/main" val="2863401586"/>
                    </a:ext>
                  </a:extLst>
                </a:gridCol>
                <a:gridCol w="2038350">
                  <a:extLst>
                    <a:ext uri="{9D8B030D-6E8A-4147-A177-3AD203B41FA5}">
                      <a16:colId xmlns:a16="http://schemas.microsoft.com/office/drawing/2014/main" val="2288929727"/>
                    </a:ext>
                  </a:extLst>
                </a:gridCol>
              </a:tblGrid>
              <a:tr h="181311">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ES" sz="1600" dirty="0">
                          <a:solidFill>
                            <a:schemeClr val="tx1">
                              <a:lumMod val="90000"/>
                              <a:lumOff val="10000"/>
                            </a:schemeClr>
                          </a:solidFill>
                          <a:latin typeface="Cambria" panose="02040503050406030204" pitchFamily="18" charset="0"/>
                          <a:ea typeface="Cambria" panose="02040503050406030204" pitchFamily="18" charset="0"/>
                        </a:rPr>
                        <a:t>CCAF</a:t>
                      </a:r>
                      <a:endParaRPr lang="es-CL" sz="160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De Los Andes</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La Araucana</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Los Héroes</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600" b="0" dirty="0">
                          <a:solidFill>
                            <a:schemeClr val="tx1">
                              <a:lumMod val="90000"/>
                              <a:lumOff val="10000"/>
                            </a:schemeClr>
                          </a:solidFill>
                          <a:latin typeface="Cambria" panose="02040503050406030204" pitchFamily="18" charset="0"/>
                          <a:ea typeface="Cambria" panose="02040503050406030204" pitchFamily="18" charset="0"/>
                        </a:rPr>
                        <a:t>18 de Septiembre</a:t>
                      </a:r>
                      <a:endParaRPr lang="es-CL" sz="1600" b="0" dirty="0">
                        <a:solidFill>
                          <a:schemeClr val="tx1">
                            <a:lumMod val="90000"/>
                            <a:lumOff val="10000"/>
                          </a:schemeClr>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84949777"/>
                  </a:ext>
                </a:extLst>
              </a:tr>
              <a:tr h="318484">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ES" sz="1600" b="1" dirty="0">
                          <a:solidFill>
                            <a:schemeClr val="tx1">
                              <a:lumMod val="90000"/>
                              <a:lumOff val="10000"/>
                            </a:schemeClr>
                          </a:solidFill>
                          <a:latin typeface="Cambria" panose="02040503050406030204" pitchFamily="18" charset="0"/>
                          <a:ea typeface="Cambria" panose="02040503050406030204" pitchFamily="18" charset="0"/>
                        </a:rPr>
                        <a:t>Lugar</a:t>
                      </a:r>
                      <a:endParaRPr lang="es-CL" sz="1600" b="1" dirty="0">
                        <a:solidFill>
                          <a:schemeClr val="tx1">
                            <a:lumMod val="90000"/>
                            <a:lumOff val="10000"/>
                          </a:schemeClr>
                        </a:solidFill>
                        <a:latin typeface="Cambria" panose="02040503050406030204" pitchFamily="18" charset="0"/>
                        <a:ea typeface="Cambria" panose="02040503050406030204" pitchFamily="18" charset="0"/>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400" dirty="0">
                          <a:solidFill>
                            <a:schemeClr val="tx1">
                              <a:lumMod val="90000"/>
                              <a:lumOff val="10000"/>
                            </a:schemeClr>
                          </a:solidFill>
                          <a:latin typeface="Cambria" panose="02040503050406030204" pitchFamily="18" charset="0"/>
                          <a:ea typeface="Cambria" panose="02040503050406030204" pitchFamily="18" charset="0"/>
                        </a:rPr>
                        <a:t>Red I-</a:t>
                      </a:r>
                      <a:r>
                        <a:rPr lang="es-ES" sz="1400" dirty="0" err="1">
                          <a:solidFill>
                            <a:schemeClr val="tx1">
                              <a:lumMod val="90000"/>
                              <a:lumOff val="10000"/>
                            </a:schemeClr>
                          </a:solidFill>
                          <a:latin typeface="Cambria" panose="02040503050406030204" pitchFamily="18" charset="0"/>
                          <a:ea typeface="Cambria" panose="02040503050406030204" pitchFamily="18" charset="0"/>
                        </a:rPr>
                        <a:t>Med</a:t>
                      </a:r>
                      <a:r>
                        <a:rPr lang="es-ES" sz="1400" dirty="0">
                          <a:solidFill>
                            <a:schemeClr val="tx1">
                              <a:lumMod val="90000"/>
                              <a:lumOff val="10000"/>
                            </a:schemeClr>
                          </a:solidFill>
                          <a:latin typeface="Cambria" panose="02040503050406030204" pitchFamily="18" charset="0"/>
                          <a:ea typeface="Cambria" panose="02040503050406030204" pitchFamily="18" charset="0"/>
                        </a:rPr>
                        <a:t> </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ES" sz="1400" kern="1200" dirty="0">
                          <a:solidFill>
                            <a:schemeClr val="tx1">
                              <a:lumMod val="90000"/>
                              <a:lumOff val="10000"/>
                            </a:schemeClr>
                          </a:solidFill>
                          <a:latin typeface="Cambria" panose="02040503050406030204" pitchFamily="18" charset="0"/>
                          <a:ea typeface="Cambria" panose="02040503050406030204" pitchFamily="18" charset="0"/>
                          <a:cs typeface="+mn-cs"/>
                        </a:rPr>
                        <a:t>Red Médica La Araucana (R.M)</a:t>
                      </a:r>
                      <a:endParaRPr lang="es-CL" sz="1400" kern="1200" dirty="0">
                        <a:solidFill>
                          <a:schemeClr val="tx1">
                            <a:lumMod val="90000"/>
                            <a:lumOff val="10000"/>
                          </a:schemeClr>
                        </a:solidFill>
                        <a:latin typeface="Cambria" panose="02040503050406030204" pitchFamily="18" charset="0"/>
                        <a:ea typeface="Cambria" panose="02040503050406030204" pitchFamily="18" charset="0"/>
                        <a:cs typeface="+mn-cs"/>
                      </a:endParaRP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CL" sz="1400" kern="1200" dirty="0">
                          <a:solidFill>
                            <a:schemeClr val="tx1">
                              <a:lumMod val="90000"/>
                              <a:lumOff val="10000"/>
                            </a:schemeClr>
                          </a:solidFill>
                          <a:latin typeface="Cambria" panose="02040503050406030204" pitchFamily="18" charset="0"/>
                          <a:ea typeface="Cambria" panose="02040503050406030204" pitchFamily="18" charset="0"/>
                          <a:cs typeface="+mn-cs"/>
                        </a:rPr>
                        <a:t>Clínica Dental Los Héroes</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s-CL" sz="1400" dirty="0">
                          <a:solidFill>
                            <a:schemeClr val="tx1">
                              <a:lumMod val="90000"/>
                              <a:lumOff val="10000"/>
                            </a:schemeClr>
                          </a:solidFill>
                          <a:latin typeface="Cambria" panose="02040503050406030204" pitchFamily="18" charset="0"/>
                          <a:ea typeface="Cambria" panose="02040503050406030204" pitchFamily="18" charset="0"/>
                        </a:rPr>
                        <a:t>Centro Odontológico 18</a:t>
                      </a:r>
                    </a:p>
                  </a:txBody>
                  <a:tcPr/>
                </a:tc>
                <a:extLst>
                  <a:ext uri="{0D108BD9-81ED-4DB2-BD59-A6C34878D82A}">
                    <a16:rowId xmlns:a16="http://schemas.microsoft.com/office/drawing/2014/main" val="2382312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09601" y="1626082"/>
            <a:ext cx="6662468" cy="2885478"/>
          </a:xfrm>
        </p:spPr>
        <p:txBody>
          <a:bodyPr/>
          <a:lstStyle/>
          <a:p>
            <a:pPr algn="just"/>
            <a:r>
              <a:rPr lang="es-CL" dirty="0"/>
              <a:t>Tras realizar un proceso eleccionario y para ser aprobada la propuesta, requiere como ya se nombró la voluntad de la entidad empleadora y del acuerdo de mas del 50% de la dotación de las personas trabajadoras.</a:t>
            </a:r>
          </a:p>
          <a:p>
            <a:pPr algn="just"/>
            <a:endParaRPr lang="es-CL" dirty="0"/>
          </a:p>
          <a:p>
            <a:pPr lvl="0" algn="just"/>
            <a:r>
              <a:rPr lang="es-CL" dirty="0"/>
              <a:t>El ingreso de personas pensionadas a una Caja de Compensación, debe hacerse en forma individual. Su afiliación a una Caja significará el descuento mensual de una cuota que puede alcanzar hasta el 2% de su pensión.</a:t>
            </a:r>
          </a:p>
          <a:p>
            <a:pPr algn="just"/>
            <a:endParaRPr lang="es-CL" dirty="0"/>
          </a:p>
        </p:txBody>
      </p:sp>
      <p:sp>
        <p:nvSpPr>
          <p:cNvPr id="3" name="2 Título"/>
          <p:cNvSpPr>
            <a:spLocks noGrp="1"/>
          </p:cNvSpPr>
          <p:nvPr>
            <p:ph type="title"/>
          </p:nvPr>
        </p:nvSpPr>
        <p:spPr>
          <a:xfrm>
            <a:off x="609600" y="745392"/>
            <a:ext cx="8589684" cy="544227"/>
          </a:xfrm>
        </p:spPr>
        <p:txBody>
          <a:bodyPr/>
          <a:lstStyle/>
          <a:p>
            <a:r>
              <a:rPr lang="es-ES" dirty="0"/>
              <a:t>Requisitos para afiliación</a:t>
            </a:r>
            <a:endParaRPr lang="es-CL"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11</a:t>
            </a:fld>
            <a:endParaRPr lang="en-US"/>
          </a:p>
        </p:txBody>
      </p:sp>
      <p:pic>
        <p:nvPicPr>
          <p:cNvPr id="6" name="Imagen 5">
            <a:extLst>
              <a:ext uri="{FF2B5EF4-FFF2-40B4-BE49-F238E27FC236}">
                <a16:creationId xmlns:a16="http://schemas.microsoft.com/office/drawing/2014/main" id="{96DDCD99-C98A-512E-C94C-81D84A44517D}"/>
              </a:ext>
            </a:extLst>
          </p:cNvPr>
          <p:cNvPicPr>
            <a:picLocks noChangeAspect="1"/>
          </p:cNvPicPr>
          <p:nvPr/>
        </p:nvPicPr>
        <p:blipFill>
          <a:blip r:embed="rId2"/>
          <a:srcRect l="24198" t="25409" r="38656" b="9811"/>
          <a:stretch/>
        </p:blipFill>
        <p:spPr>
          <a:xfrm>
            <a:off x="7490140" y="1906437"/>
            <a:ext cx="3724199" cy="3653262"/>
          </a:xfrm>
          <a:prstGeom prst="rect">
            <a:avLst/>
          </a:prstGeom>
        </p:spPr>
      </p:pic>
      <p:sp>
        <p:nvSpPr>
          <p:cNvPr id="7" name="Rectángulo 6">
            <a:extLst>
              <a:ext uri="{FF2B5EF4-FFF2-40B4-BE49-F238E27FC236}">
                <a16:creationId xmlns:a16="http://schemas.microsoft.com/office/drawing/2014/main" id="{A3CB3573-15B9-888A-66C9-146CCD3BDA8D}"/>
              </a:ext>
            </a:extLst>
          </p:cNvPr>
          <p:cNvSpPr/>
          <p:nvPr/>
        </p:nvSpPr>
        <p:spPr>
          <a:xfrm>
            <a:off x="9154005" y="2495148"/>
            <a:ext cx="807358" cy="1552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8" name="Rectángulo 7">
            <a:extLst>
              <a:ext uri="{FF2B5EF4-FFF2-40B4-BE49-F238E27FC236}">
                <a16:creationId xmlns:a16="http://schemas.microsoft.com/office/drawing/2014/main" id="{2E26C2DE-7C69-9AE1-C083-AE76E0745BD2}"/>
              </a:ext>
            </a:extLst>
          </p:cNvPr>
          <p:cNvSpPr/>
          <p:nvPr/>
        </p:nvSpPr>
        <p:spPr>
          <a:xfrm>
            <a:off x="8562215" y="3571486"/>
            <a:ext cx="256761" cy="557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D6E9562-0A84-F69D-D531-B8981685A81F}"/>
              </a:ext>
            </a:extLst>
          </p:cNvPr>
          <p:cNvSpPr/>
          <p:nvPr/>
        </p:nvSpPr>
        <p:spPr>
          <a:xfrm>
            <a:off x="923924" y="1548003"/>
            <a:ext cx="3848100" cy="5355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2" name="1 Marcador de contenido"/>
          <p:cNvSpPr>
            <a:spLocks noGrp="1"/>
          </p:cNvSpPr>
          <p:nvPr>
            <p:ph idx="1"/>
          </p:nvPr>
        </p:nvSpPr>
        <p:spPr>
          <a:xfrm>
            <a:off x="4772025" y="1767078"/>
            <a:ext cx="6400800" cy="4100322"/>
          </a:xfrm>
        </p:spPr>
        <p:txBody>
          <a:bodyPr>
            <a:normAutofit fontScale="92500" lnSpcReduction="20000"/>
          </a:bodyPr>
          <a:lstStyle/>
          <a:p>
            <a:pPr algn="just"/>
            <a:r>
              <a:rPr lang="es-ES_tradnl" sz="2600" dirty="0"/>
              <a:t>El pago de los créditos, otorgados por CCAF, se realiza prioritariamente y sin afectar el 15% de tope de descuento por planilla. Que establece el Estatuto Administrativo Ley 18.834</a:t>
            </a:r>
          </a:p>
          <a:p>
            <a:pPr algn="just"/>
            <a:endParaRPr lang="es-ES_tradnl" sz="2600" dirty="0"/>
          </a:p>
          <a:p>
            <a:pPr algn="just"/>
            <a:r>
              <a:rPr lang="es-ES_tradnl" sz="2600" dirty="0"/>
              <a:t>Para ello es importante generar documentación que acredita disponibilidad para descuento por planilla, y así evitar que se hagan efectivos otros descuentos (aporte a sala cuna y jardín infantil y otros descuentos  de bienestar, otros convenios).</a:t>
            </a:r>
          </a:p>
          <a:p>
            <a:endParaRPr lang="es-ES_tradnl" dirty="0"/>
          </a:p>
          <a:p>
            <a:endParaRPr lang="es-CL" dirty="0"/>
          </a:p>
        </p:txBody>
      </p:sp>
      <p:sp>
        <p:nvSpPr>
          <p:cNvPr id="4" name="3 Marcador de número de diapositiva"/>
          <p:cNvSpPr>
            <a:spLocks noGrp="1"/>
          </p:cNvSpPr>
          <p:nvPr>
            <p:ph type="sldNum" sz="quarter" idx="12"/>
          </p:nvPr>
        </p:nvSpPr>
        <p:spPr/>
        <p:txBody>
          <a:bodyPr/>
          <a:lstStyle/>
          <a:p>
            <a:pPr>
              <a:defRPr/>
            </a:pPr>
            <a:fld id="{D9D15EDD-0C12-48A6-ADD6-C8B4868393ED}" type="slidenum">
              <a:rPr lang="en-US" smtClean="0"/>
              <a:pPr>
                <a:defRPr/>
              </a:pPr>
              <a:t>12</a:t>
            </a:fld>
            <a:endParaRPr lang="en-US"/>
          </a:p>
        </p:txBody>
      </p:sp>
      <p:sp>
        <p:nvSpPr>
          <p:cNvPr id="5" name="4 Título"/>
          <p:cNvSpPr>
            <a:spLocks noGrp="1"/>
          </p:cNvSpPr>
          <p:nvPr>
            <p:ph type="title"/>
          </p:nvPr>
        </p:nvSpPr>
        <p:spPr>
          <a:xfrm>
            <a:off x="1476376" y="729524"/>
            <a:ext cx="8589684" cy="544227"/>
          </a:xfrm>
        </p:spPr>
        <p:txBody>
          <a:bodyPr>
            <a:normAutofit fontScale="90000"/>
          </a:bodyPr>
          <a:lstStyle/>
          <a:p>
            <a:r>
              <a:rPr lang="es-ES_tradnl" dirty="0"/>
              <a:t>Importante:</a:t>
            </a:r>
            <a:endParaRPr lang="es-CL" dirty="0"/>
          </a:p>
        </p:txBody>
      </p:sp>
      <p:pic>
        <p:nvPicPr>
          <p:cNvPr id="6" name="Imagen 5">
            <a:extLst>
              <a:ext uri="{FF2B5EF4-FFF2-40B4-BE49-F238E27FC236}">
                <a16:creationId xmlns:a16="http://schemas.microsoft.com/office/drawing/2014/main" id="{A9B451F5-A725-D4F1-360C-B9BC0F3ADD96}"/>
              </a:ext>
            </a:extLst>
          </p:cNvPr>
          <p:cNvPicPr>
            <a:picLocks noChangeAspect="1"/>
          </p:cNvPicPr>
          <p:nvPr/>
        </p:nvPicPr>
        <p:blipFill>
          <a:blip r:embed="rId2"/>
          <a:srcRect l="23281" t="25766" r="37734" b="7917"/>
          <a:stretch/>
        </p:blipFill>
        <p:spPr>
          <a:xfrm>
            <a:off x="923925" y="2083542"/>
            <a:ext cx="3848100" cy="3682146"/>
          </a:xfrm>
          <a:prstGeom prst="rect">
            <a:avLst/>
          </a:prstGeom>
        </p:spPr>
      </p:pic>
      <p:sp>
        <p:nvSpPr>
          <p:cNvPr id="7" name="4 Título">
            <a:extLst>
              <a:ext uri="{FF2B5EF4-FFF2-40B4-BE49-F238E27FC236}">
                <a16:creationId xmlns:a16="http://schemas.microsoft.com/office/drawing/2014/main" id="{C8261F38-636C-1630-0A93-AF33B4640036}"/>
              </a:ext>
            </a:extLst>
          </p:cNvPr>
          <p:cNvSpPr txBox="1">
            <a:spLocks/>
          </p:cNvSpPr>
          <p:nvPr/>
        </p:nvSpPr>
        <p:spPr>
          <a:xfrm>
            <a:off x="1666875" y="1548003"/>
            <a:ext cx="2362199" cy="1071079"/>
          </a:xfrm>
          <a:prstGeom prst="rect">
            <a:avLst/>
          </a:prstGeom>
        </p:spPr>
        <p:txBody>
          <a:bodyPr>
            <a:noAutofit/>
          </a:bodyPr>
          <a:lstStyle>
            <a:lvl1pPr algn="l" defTabSz="609585" rtl="0" eaLnBrk="1" latinLnBrk="0" hangingPunct="1">
              <a:spcBef>
                <a:spcPct val="0"/>
              </a:spcBef>
              <a:buNone/>
              <a:defRPr sz="3200" b="1" kern="1200">
                <a:solidFill>
                  <a:srgbClr val="0B4581"/>
                </a:solidFill>
                <a:latin typeface="Cambria"/>
                <a:ea typeface="+mj-ea"/>
                <a:cs typeface="Cambria"/>
              </a:defRPr>
            </a:lvl1pPr>
          </a:lstStyle>
          <a:p>
            <a:r>
              <a:rPr lang="es-ES_tradnl" sz="7200" dirty="0">
                <a:solidFill>
                  <a:srgbClr val="FF4F5A"/>
                </a:solidFill>
                <a:latin typeface="Arial Black" panose="020B0A04020102020204" pitchFamily="34" charset="0"/>
              </a:rPr>
              <a:t>15%</a:t>
            </a:r>
            <a:endParaRPr lang="es-CL" sz="7200" dirty="0">
              <a:solidFill>
                <a:srgbClr val="FF4F5A"/>
              </a:solidFill>
              <a:latin typeface="Arial Black" panose="020B0A04020102020204" pitchFamily="34" charset="0"/>
            </a:endParaRPr>
          </a:p>
        </p:txBody>
      </p:sp>
    </p:spTree>
    <p:extLst>
      <p:ext uri="{BB962C8B-B14F-4D97-AF65-F5344CB8AC3E}">
        <p14:creationId xmlns:p14="http://schemas.microsoft.com/office/powerpoint/2010/main" val="356610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32DC3-91FB-6787-FC0E-739DFBF907B6}"/>
            </a:ext>
          </a:extLst>
        </p:cNvPr>
        <p:cNvGrpSpPr/>
        <p:nvPr/>
      </p:nvGrpSpPr>
      <p:grpSpPr>
        <a:xfrm>
          <a:off x="0" y="0"/>
          <a:ext cx="0" cy="0"/>
          <a:chOff x="0" y="0"/>
          <a:chExt cx="0" cy="0"/>
        </a:xfrm>
      </p:grpSpPr>
      <p:sp>
        <p:nvSpPr>
          <p:cNvPr id="2" name="1 Marcador de contenido">
            <a:extLst>
              <a:ext uri="{FF2B5EF4-FFF2-40B4-BE49-F238E27FC236}">
                <a16:creationId xmlns:a16="http://schemas.microsoft.com/office/drawing/2014/main" id="{75BA9F89-736E-50E9-6BEB-443D238C8735}"/>
              </a:ext>
            </a:extLst>
          </p:cNvPr>
          <p:cNvSpPr>
            <a:spLocks noGrp="1"/>
          </p:cNvSpPr>
          <p:nvPr>
            <p:ph idx="1"/>
          </p:nvPr>
        </p:nvSpPr>
        <p:spPr>
          <a:xfrm>
            <a:off x="904875" y="1805086"/>
            <a:ext cx="6438900" cy="4323389"/>
          </a:xfrm>
        </p:spPr>
        <p:txBody>
          <a:bodyPr>
            <a:normAutofit/>
          </a:bodyPr>
          <a:lstStyle/>
          <a:p>
            <a:pPr marL="143997" indent="0" algn="just">
              <a:buNone/>
            </a:pPr>
            <a:r>
              <a:rPr lang="es-ES_tradnl" dirty="0"/>
              <a:t>El SSMS acogió la solicitud de las personas funcionarias a través de las Organizaciones Gremiales de los Hospitales dependientes este año 2024, para afiliarse a una CCAF.</a:t>
            </a:r>
          </a:p>
          <a:p>
            <a:pPr marL="143997" indent="0" algn="just">
              <a:buNone/>
            </a:pPr>
            <a:endParaRPr lang="es-ES_tradnl" dirty="0"/>
          </a:p>
          <a:p>
            <a:pPr marL="143997" indent="0" algn="just">
              <a:buNone/>
            </a:pPr>
            <a:r>
              <a:rPr lang="es-ES_tradnl" dirty="0"/>
              <a:t>Es por ello que durante el próximo mes de Diciembre se llevará a cabo dicho proceso eleccionario, donde se elegirá a que Caja de Compensación se afiliaría el SSMS, tras mayoría de votos.</a:t>
            </a:r>
          </a:p>
          <a:p>
            <a:pPr marL="143997" indent="0" algn="just">
              <a:buNone/>
            </a:pPr>
            <a:endParaRPr lang="es-CL" dirty="0"/>
          </a:p>
        </p:txBody>
      </p:sp>
      <p:sp>
        <p:nvSpPr>
          <p:cNvPr id="4" name="3 Marcador de número de diapositiva">
            <a:extLst>
              <a:ext uri="{FF2B5EF4-FFF2-40B4-BE49-F238E27FC236}">
                <a16:creationId xmlns:a16="http://schemas.microsoft.com/office/drawing/2014/main" id="{9DE34CF5-58E1-90AA-219F-81AB1E6AE4C0}"/>
              </a:ext>
            </a:extLst>
          </p:cNvPr>
          <p:cNvSpPr>
            <a:spLocks noGrp="1"/>
          </p:cNvSpPr>
          <p:nvPr>
            <p:ph type="sldNum" sz="quarter" idx="12"/>
          </p:nvPr>
        </p:nvSpPr>
        <p:spPr/>
        <p:txBody>
          <a:bodyPr/>
          <a:lstStyle/>
          <a:p>
            <a:pPr>
              <a:defRPr/>
            </a:pPr>
            <a:fld id="{D9D15EDD-0C12-48A6-ADD6-C8B4868393ED}" type="slidenum">
              <a:rPr lang="en-US" smtClean="0"/>
              <a:pPr>
                <a:defRPr/>
              </a:pPr>
              <a:t>13</a:t>
            </a:fld>
            <a:endParaRPr lang="en-US"/>
          </a:p>
        </p:txBody>
      </p:sp>
      <p:sp>
        <p:nvSpPr>
          <p:cNvPr id="5" name="4 Título">
            <a:extLst>
              <a:ext uri="{FF2B5EF4-FFF2-40B4-BE49-F238E27FC236}">
                <a16:creationId xmlns:a16="http://schemas.microsoft.com/office/drawing/2014/main" id="{AC3A3D9D-02C0-0DBE-6828-D668F29A49AF}"/>
              </a:ext>
            </a:extLst>
          </p:cNvPr>
          <p:cNvSpPr>
            <a:spLocks noGrp="1"/>
          </p:cNvSpPr>
          <p:nvPr>
            <p:ph type="title"/>
          </p:nvPr>
        </p:nvSpPr>
        <p:spPr>
          <a:xfrm>
            <a:off x="1476376" y="729524"/>
            <a:ext cx="8589684" cy="544227"/>
          </a:xfrm>
        </p:spPr>
        <p:txBody>
          <a:bodyPr>
            <a:normAutofit fontScale="90000"/>
          </a:bodyPr>
          <a:lstStyle/>
          <a:p>
            <a:r>
              <a:rPr lang="es-ES_tradnl" dirty="0"/>
              <a:t>Proceso de Afiliación a CCAF 2024:</a:t>
            </a:r>
            <a:endParaRPr lang="es-CL" dirty="0"/>
          </a:p>
        </p:txBody>
      </p:sp>
      <p:pic>
        <p:nvPicPr>
          <p:cNvPr id="9" name="Imagen 8">
            <a:extLst>
              <a:ext uri="{FF2B5EF4-FFF2-40B4-BE49-F238E27FC236}">
                <a16:creationId xmlns:a16="http://schemas.microsoft.com/office/drawing/2014/main" id="{53005A21-46A1-397A-006E-44210624F79F}"/>
              </a:ext>
            </a:extLst>
          </p:cNvPr>
          <p:cNvPicPr>
            <a:picLocks noChangeAspect="1"/>
          </p:cNvPicPr>
          <p:nvPr/>
        </p:nvPicPr>
        <p:blipFill>
          <a:blip r:embed="rId2"/>
          <a:srcRect l="22500" t="24306" r="36172" b="8751"/>
          <a:stretch/>
        </p:blipFill>
        <p:spPr>
          <a:xfrm>
            <a:off x="7501511" y="1933575"/>
            <a:ext cx="3718939" cy="3388524"/>
          </a:xfrm>
          <a:prstGeom prst="rect">
            <a:avLst/>
          </a:prstGeom>
        </p:spPr>
      </p:pic>
    </p:spTree>
    <p:extLst>
      <p:ext uri="{BB962C8B-B14F-4D97-AF65-F5344CB8AC3E}">
        <p14:creationId xmlns:p14="http://schemas.microsoft.com/office/powerpoint/2010/main" val="193914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DD10A-3FB2-4B23-9D80-212F41A228D5}"/>
              </a:ext>
            </a:extLst>
          </p:cNvPr>
          <p:cNvSpPr>
            <a:spLocks noGrp="1"/>
          </p:cNvSpPr>
          <p:nvPr>
            <p:ph type="title"/>
          </p:nvPr>
        </p:nvSpPr>
        <p:spPr/>
        <p:txBody>
          <a:bodyPr/>
          <a:lstStyle/>
          <a:p>
            <a:r>
              <a:rPr lang="es-CL" sz="1800" b="1" dirty="0">
                <a:effectLst/>
                <a:latin typeface="Calibri" panose="020F0502020204030204" pitchFamily="34" charset="0"/>
                <a:ea typeface="Times New Roman" panose="02020603050405020304" pitchFamily="18" charset="0"/>
                <a:cs typeface="Arial" panose="020B0604020202020204" pitchFamily="34" charset="0"/>
              </a:rPr>
              <a:t>Plan de trabajo para la difusión de las CCAF, disponibles en el mercado:</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CL" dirty="0"/>
          </a:p>
        </p:txBody>
      </p:sp>
      <p:sp>
        <p:nvSpPr>
          <p:cNvPr id="4" name="Marcador de número de diapositiva 3">
            <a:extLst>
              <a:ext uri="{FF2B5EF4-FFF2-40B4-BE49-F238E27FC236}">
                <a16:creationId xmlns:a16="http://schemas.microsoft.com/office/drawing/2014/main" id="{43A38872-0643-4F98-9E57-74D476FB2ABF}"/>
              </a:ext>
            </a:extLst>
          </p:cNvPr>
          <p:cNvSpPr>
            <a:spLocks noGrp="1"/>
          </p:cNvSpPr>
          <p:nvPr>
            <p:ph type="sldNum" sz="quarter" idx="12"/>
          </p:nvPr>
        </p:nvSpPr>
        <p:spPr/>
        <p:txBody>
          <a:bodyPr/>
          <a:lstStyle/>
          <a:p>
            <a:fld id="{758EF458-5B7C-9F44-BB09-A6316498C081}" type="slidenum">
              <a:rPr lang="es-ES" smtClean="0"/>
              <a:pPr/>
              <a:t>14</a:t>
            </a:fld>
            <a:endParaRPr lang="es-ES"/>
          </a:p>
        </p:txBody>
      </p:sp>
      <p:pic>
        <p:nvPicPr>
          <p:cNvPr id="14" name="Marcador de contenido 13">
            <a:extLst>
              <a:ext uri="{FF2B5EF4-FFF2-40B4-BE49-F238E27FC236}">
                <a16:creationId xmlns:a16="http://schemas.microsoft.com/office/drawing/2014/main" id="{17D23CC3-7720-495F-93CB-2A6C535A6CD9}"/>
              </a:ext>
            </a:extLst>
          </p:cNvPr>
          <p:cNvPicPr>
            <a:picLocks noGrp="1" noChangeAspect="1"/>
          </p:cNvPicPr>
          <p:nvPr>
            <p:ph idx="1"/>
          </p:nvPr>
        </p:nvPicPr>
        <p:blipFill rotWithShape="1">
          <a:blip r:embed="rId2"/>
          <a:srcRect t="2498"/>
          <a:stretch/>
        </p:blipFill>
        <p:spPr>
          <a:xfrm>
            <a:off x="3546050" y="924474"/>
            <a:ext cx="5099900" cy="5933526"/>
          </a:xfrm>
        </p:spPr>
      </p:pic>
    </p:spTree>
    <p:extLst>
      <p:ext uri="{BB962C8B-B14F-4D97-AF65-F5344CB8AC3E}">
        <p14:creationId xmlns:p14="http://schemas.microsoft.com/office/powerpoint/2010/main" val="45915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6D06A-7D7C-4093-A8DF-05DEE7568997}"/>
              </a:ext>
            </a:extLst>
          </p:cNvPr>
          <p:cNvSpPr>
            <a:spLocks noGrp="1"/>
          </p:cNvSpPr>
          <p:nvPr>
            <p:ph type="title"/>
          </p:nvPr>
        </p:nvSpPr>
        <p:spPr>
          <a:xfrm>
            <a:off x="1374532" y="346326"/>
            <a:ext cx="8589684" cy="544227"/>
          </a:xfrm>
        </p:spPr>
        <p:txBody>
          <a:bodyPr/>
          <a:lstStyle/>
          <a:p>
            <a:r>
              <a:rPr lang="es-CL" sz="1800" b="1" dirty="0">
                <a:effectLst/>
                <a:latin typeface="Calibri" panose="020F0502020204030204" pitchFamily="34" charset="0"/>
                <a:ea typeface="Times New Roman" panose="02020603050405020304" pitchFamily="18" charset="0"/>
                <a:cs typeface="Arial" panose="020B0604020202020204" pitchFamily="34" charset="0"/>
              </a:rPr>
              <a:t>Plan de trabajo para la realización de la elección de CCAF:</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CL" dirty="0"/>
          </a:p>
        </p:txBody>
      </p:sp>
      <p:sp>
        <p:nvSpPr>
          <p:cNvPr id="4" name="Marcador de número de diapositiva 3">
            <a:extLst>
              <a:ext uri="{FF2B5EF4-FFF2-40B4-BE49-F238E27FC236}">
                <a16:creationId xmlns:a16="http://schemas.microsoft.com/office/drawing/2014/main" id="{54BAD273-4919-4A91-98C7-515CA8B68D83}"/>
              </a:ext>
            </a:extLst>
          </p:cNvPr>
          <p:cNvSpPr>
            <a:spLocks noGrp="1"/>
          </p:cNvSpPr>
          <p:nvPr>
            <p:ph type="sldNum" sz="quarter" idx="12"/>
          </p:nvPr>
        </p:nvSpPr>
        <p:spPr/>
        <p:txBody>
          <a:bodyPr/>
          <a:lstStyle/>
          <a:p>
            <a:fld id="{758EF458-5B7C-9F44-BB09-A6316498C081}" type="slidenum">
              <a:rPr lang="es-ES" smtClean="0"/>
              <a:pPr/>
              <a:t>15</a:t>
            </a:fld>
            <a:endParaRPr lang="es-ES"/>
          </a:p>
        </p:txBody>
      </p:sp>
      <p:pic>
        <p:nvPicPr>
          <p:cNvPr id="10" name="Marcador de contenido 9">
            <a:extLst>
              <a:ext uri="{FF2B5EF4-FFF2-40B4-BE49-F238E27FC236}">
                <a16:creationId xmlns:a16="http://schemas.microsoft.com/office/drawing/2014/main" id="{7E6D5E7B-9821-4C71-9031-C34929CA83AE}"/>
              </a:ext>
            </a:extLst>
          </p:cNvPr>
          <p:cNvPicPr>
            <a:picLocks noGrp="1" noChangeAspect="1"/>
          </p:cNvPicPr>
          <p:nvPr>
            <p:ph idx="1"/>
          </p:nvPr>
        </p:nvPicPr>
        <p:blipFill rotWithShape="1">
          <a:blip r:embed="rId2"/>
          <a:srcRect t="953"/>
          <a:stretch/>
        </p:blipFill>
        <p:spPr>
          <a:xfrm>
            <a:off x="3661773" y="738554"/>
            <a:ext cx="5288796" cy="5912162"/>
          </a:xfrm>
        </p:spPr>
      </p:pic>
    </p:spTree>
    <p:extLst>
      <p:ext uri="{BB962C8B-B14F-4D97-AF65-F5344CB8AC3E}">
        <p14:creationId xmlns:p14="http://schemas.microsoft.com/office/powerpoint/2010/main" val="62160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ECBE7-BD24-7658-85F5-8EFB1C8583AF}"/>
            </a:ext>
          </a:extLst>
        </p:cNvPr>
        <p:cNvGrpSpPr/>
        <p:nvPr/>
      </p:nvGrpSpPr>
      <p:grpSpPr>
        <a:xfrm>
          <a:off x="0" y="0"/>
          <a:ext cx="0" cy="0"/>
          <a:chOff x="0" y="0"/>
          <a:chExt cx="0" cy="0"/>
        </a:xfrm>
      </p:grpSpPr>
      <p:sp>
        <p:nvSpPr>
          <p:cNvPr id="2" name="1 Marcador de contenido">
            <a:extLst>
              <a:ext uri="{FF2B5EF4-FFF2-40B4-BE49-F238E27FC236}">
                <a16:creationId xmlns:a16="http://schemas.microsoft.com/office/drawing/2014/main" id="{EBE3DCBD-DBE5-84DF-B5F0-536621263978}"/>
              </a:ext>
            </a:extLst>
          </p:cNvPr>
          <p:cNvSpPr>
            <a:spLocks noGrp="1"/>
          </p:cNvSpPr>
          <p:nvPr>
            <p:ph idx="1"/>
          </p:nvPr>
        </p:nvSpPr>
        <p:spPr>
          <a:xfrm>
            <a:off x="904875" y="1512307"/>
            <a:ext cx="6696075" cy="1623914"/>
          </a:xfrm>
        </p:spPr>
        <p:txBody>
          <a:bodyPr>
            <a:normAutofit lnSpcReduction="10000"/>
          </a:bodyPr>
          <a:lstStyle/>
          <a:p>
            <a:pPr algn="just"/>
            <a:r>
              <a:rPr lang="es-ES_tradnl" dirty="0"/>
              <a:t>Acceso a Beneficios y Convenios nombrados anteriormente.</a:t>
            </a:r>
          </a:p>
          <a:p>
            <a:pPr algn="just"/>
            <a:r>
              <a:rPr lang="es-ES_tradnl" dirty="0"/>
              <a:t>Tener mayores posibilidades de reembolsos y descuentos.</a:t>
            </a:r>
          </a:p>
          <a:p>
            <a:endParaRPr lang="es-ES_tradnl" dirty="0"/>
          </a:p>
          <a:p>
            <a:pPr algn="just"/>
            <a:endParaRPr lang="es-ES_tradnl" dirty="0"/>
          </a:p>
          <a:p>
            <a:pPr algn="just"/>
            <a:endParaRPr lang="es-ES_tradnl" dirty="0"/>
          </a:p>
          <a:p>
            <a:pPr marL="143997" indent="0" algn="just">
              <a:buNone/>
            </a:pPr>
            <a:endParaRPr lang="es-ES_tradnl" dirty="0"/>
          </a:p>
          <a:p>
            <a:pPr marL="143997" indent="0" algn="just">
              <a:buNone/>
            </a:pPr>
            <a:endParaRPr lang="es-CL" dirty="0"/>
          </a:p>
        </p:txBody>
      </p:sp>
      <p:sp>
        <p:nvSpPr>
          <p:cNvPr id="4" name="3 Marcador de número de diapositiva">
            <a:extLst>
              <a:ext uri="{FF2B5EF4-FFF2-40B4-BE49-F238E27FC236}">
                <a16:creationId xmlns:a16="http://schemas.microsoft.com/office/drawing/2014/main" id="{637DE310-76B6-699B-2CC7-99783F2B9C67}"/>
              </a:ext>
            </a:extLst>
          </p:cNvPr>
          <p:cNvSpPr>
            <a:spLocks noGrp="1"/>
          </p:cNvSpPr>
          <p:nvPr>
            <p:ph type="sldNum" sz="quarter" idx="12"/>
          </p:nvPr>
        </p:nvSpPr>
        <p:spPr/>
        <p:txBody>
          <a:bodyPr/>
          <a:lstStyle/>
          <a:p>
            <a:pPr>
              <a:defRPr/>
            </a:pPr>
            <a:fld id="{D9D15EDD-0C12-48A6-ADD6-C8B4868393ED}" type="slidenum">
              <a:rPr lang="en-US" smtClean="0"/>
              <a:pPr>
                <a:defRPr/>
              </a:pPr>
              <a:t>16</a:t>
            </a:fld>
            <a:endParaRPr lang="en-US"/>
          </a:p>
        </p:txBody>
      </p:sp>
      <p:sp>
        <p:nvSpPr>
          <p:cNvPr id="5" name="4 Título">
            <a:extLst>
              <a:ext uri="{FF2B5EF4-FFF2-40B4-BE49-F238E27FC236}">
                <a16:creationId xmlns:a16="http://schemas.microsoft.com/office/drawing/2014/main" id="{BB39F883-FC2D-9795-1E20-E62268EA9BD7}"/>
              </a:ext>
            </a:extLst>
          </p:cNvPr>
          <p:cNvSpPr>
            <a:spLocks noGrp="1"/>
          </p:cNvSpPr>
          <p:nvPr>
            <p:ph type="title"/>
          </p:nvPr>
        </p:nvSpPr>
        <p:spPr>
          <a:xfrm>
            <a:off x="1009651" y="832024"/>
            <a:ext cx="7486649" cy="544227"/>
          </a:xfrm>
        </p:spPr>
        <p:txBody>
          <a:bodyPr>
            <a:normAutofit fontScale="90000"/>
          </a:bodyPr>
          <a:lstStyle/>
          <a:p>
            <a:r>
              <a:rPr lang="es-ES_tradnl" dirty="0"/>
              <a:t>¿Cómo nos beneficia afiliarnos a una CCAF?</a:t>
            </a:r>
            <a:endParaRPr lang="es-CL" dirty="0"/>
          </a:p>
        </p:txBody>
      </p:sp>
      <p:sp>
        <p:nvSpPr>
          <p:cNvPr id="3" name="4 Título">
            <a:extLst>
              <a:ext uri="{FF2B5EF4-FFF2-40B4-BE49-F238E27FC236}">
                <a16:creationId xmlns:a16="http://schemas.microsoft.com/office/drawing/2014/main" id="{9EEEEF08-1593-9535-832F-0275FF66B961}"/>
              </a:ext>
            </a:extLst>
          </p:cNvPr>
          <p:cNvSpPr txBox="1">
            <a:spLocks/>
          </p:cNvSpPr>
          <p:nvPr/>
        </p:nvSpPr>
        <p:spPr>
          <a:xfrm>
            <a:off x="1009651" y="3272277"/>
            <a:ext cx="7486649" cy="805302"/>
          </a:xfrm>
          <a:prstGeom prst="rect">
            <a:avLst/>
          </a:prstGeom>
        </p:spPr>
        <p:txBody>
          <a:bodyPr>
            <a:normAutofit fontScale="90000" lnSpcReduction="20000"/>
          </a:bodyPr>
          <a:lstStyle>
            <a:lvl1pPr algn="l" defTabSz="609585" rtl="0" eaLnBrk="1" latinLnBrk="0" hangingPunct="1">
              <a:spcBef>
                <a:spcPct val="0"/>
              </a:spcBef>
              <a:buNone/>
              <a:defRPr sz="3200" b="1" kern="1200">
                <a:solidFill>
                  <a:srgbClr val="0B4581"/>
                </a:solidFill>
                <a:latin typeface="Cambria"/>
                <a:ea typeface="+mj-ea"/>
                <a:cs typeface="Cambria"/>
              </a:defRPr>
            </a:lvl1pPr>
          </a:lstStyle>
          <a:p>
            <a:r>
              <a:rPr lang="es-ES_tradnl" dirty="0"/>
              <a:t>¿Si nos afiliamos a una CCAF, tendremos acceso a las prestaciones de Bienestar?</a:t>
            </a:r>
            <a:endParaRPr lang="es-CL" dirty="0"/>
          </a:p>
        </p:txBody>
      </p:sp>
      <p:sp>
        <p:nvSpPr>
          <p:cNvPr id="6" name="1 Marcador de contenido">
            <a:extLst>
              <a:ext uri="{FF2B5EF4-FFF2-40B4-BE49-F238E27FC236}">
                <a16:creationId xmlns:a16="http://schemas.microsoft.com/office/drawing/2014/main" id="{DC3E6A57-7C40-70C5-0288-70C432CC0F67}"/>
              </a:ext>
            </a:extLst>
          </p:cNvPr>
          <p:cNvSpPr txBox="1">
            <a:spLocks/>
          </p:cNvSpPr>
          <p:nvPr/>
        </p:nvSpPr>
        <p:spPr>
          <a:xfrm>
            <a:off x="904875" y="4238976"/>
            <a:ext cx="6858000" cy="1623914"/>
          </a:xfrm>
          <a:prstGeom prst="rect">
            <a:avLst/>
          </a:prstGeom>
        </p:spPr>
        <p:txBody>
          <a:bodyPr>
            <a:normAutofit fontScale="92500"/>
          </a:bodyPr>
          <a:lstStyle>
            <a:lvl1pPr marL="379191" indent="-235194" algn="l" defTabSz="609585" rtl="0" eaLnBrk="1" latinLnBrk="0" hangingPunct="1">
              <a:lnSpc>
                <a:spcPct val="100000"/>
              </a:lnSpc>
              <a:spcBef>
                <a:spcPct val="20000"/>
              </a:spcBef>
              <a:buFont typeface="Arial"/>
              <a:buChar char="•"/>
              <a:defRPr sz="2400" kern="1200">
                <a:solidFill>
                  <a:schemeClr val="tx1">
                    <a:lumMod val="90000"/>
                    <a:lumOff val="10000"/>
                  </a:schemeClr>
                </a:solidFill>
                <a:latin typeface="Cambria"/>
                <a:ea typeface="+mn-ea"/>
                <a:cs typeface="Cambria"/>
              </a:defRPr>
            </a:lvl1pPr>
            <a:lvl2pPr marL="700782" indent="-187195" algn="l" defTabSz="609585" rtl="0" eaLnBrk="1" latinLnBrk="0" hangingPunct="1">
              <a:lnSpc>
                <a:spcPct val="100000"/>
              </a:lnSpc>
              <a:spcBef>
                <a:spcPts val="800"/>
              </a:spcBef>
              <a:buSzPct val="80000"/>
              <a:buFont typeface="Lucida Grande"/>
              <a:buChar char="›"/>
              <a:defRPr sz="2133" kern="1200">
                <a:solidFill>
                  <a:schemeClr val="tx1">
                    <a:lumMod val="90000"/>
                    <a:lumOff val="10000"/>
                  </a:schemeClr>
                </a:solidFill>
                <a:latin typeface="Cambria"/>
                <a:ea typeface="+mn-ea"/>
                <a:cs typeface="Cambria"/>
              </a:defRPr>
            </a:lvl2pPr>
            <a:lvl3pPr marL="1046374" indent="-211195" algn="l" defTabSz="609585" rtl="0" eaLnBrk="1" latinLnBrk="0" hangingPunct="1">
              <a:lnSpc>
                <a:spcPct val="100000"/>
              </a:lnSpc>
              <a:spcBef>
                <a:spcPct val="20000"/>
              </a:spcBef>
              <a:buSzPct val="80000"/>
              <a:buFont typeface="Lucida Grande"/>
              <a:buChar char="-"/>
              <a:defRPr sz="2133" kern="1200">
                <a:solidFill>
                  <a:schemeClr val="tx1">
                    <a:lumMod val="90000"/>
                    <a:lumOff val="10000"/>
                  </a:schemeClr>
                </a:solidFill>
                <a:latin typeface="Cambria"/>
                <a:ea typeface="+mn-ea"/>
                <a:cs typeface="Cambria"/>
              </a:defRPr>
            </a:lvl3pPr>
            <a:lvl4pPr marL="1463963" indent="-211195" algn="l" defTabSz="609585" rtl="0" eaLnBrk="1" latinLnBrk="0" hangingPunct="1">
              <a:lnSpc>
                <a:spcPct val="100000"/>
              </a:lnSpc>
              <a:spcBef>
                <a:spcPct val="20000"/>
              </a:spcBef>
              <a:buSzPct val="60000"/>
              <a:buFont typeface="Courier New"/>
              <a:buChar char="o"/>
              <a:defRPr lang="es-ES_tradnl" sz="1867" kern="1200" dirty="0" smtClean="0">
                <a:solidFill>
                  <a:schemeClr val="tx1">
                    <a:lumMod val="90000"/>
                    <a:lumOff val="10000"/>
                  </a:schemeClr>
                </a:solidFill>
                <a:latin typeface="Cambria"/>
                <a:ea typeface="+mn-ea"/>
                <a:cs typeface="Cambria"/>
              </a:defRPr>
            </a:lvl4pPr>
            <a:lvl5pPr marL="1881553" indent="-211195" algn="l" defTabSz="609585" rtl="0" eaLnBrk="1" latinLnBrk="0" hangingPunct="1">
              <a:lnSpc>
                <a:spcPct val="100000"/>
              </a:lnSpc>
              <a:spcBef>
                <a:spcPct val="20000"/>
              </a:spcBef>
              <a:buSzPct val="70000"/>
              <a:buFont typeface="Arial"/>
              <a:buChar char="»"/>
              <a:defRPr lang="es-ES" sz="1867" kern="1200" dirty="0">
                <a:solidFill>
                  <a:schemeClr val="tx1">
                    <a:lumMod val="90000"/>
                    <a:lumOff val="10000"/>
                  </a:schemeClr>
                </a:solidFill>
                <a:latin typeface="Cambria"/>
                <a:ea typeface="+mn-ea"/>
                <a:cs typeface="Cambr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just"/>
            <a:r>
              <a:rPr lang="es-ES_tradnl" dirty="0"/>
              <a:t>Si, las personas funcionarias afiliadas a Bienestar podrán seguir teniendo acceso a las prestaciones.</a:t>
            </a:r>
          </a:p>
          <a:p>
            <a:pPr algn="just"/>
            <a:r>
              <a:rPr lang="es-ES_tradnl" dirty="0"/>
              <a:t>Tener afiliación a una CCAF no limita el acceso a Bienestar. </a:t>
            </a:r>
          </a:p>
          <a:p>
            <a:pPr algn="just"/>
            <a:endParaRPr lang="es-ES_tradnl" dirty="0"/>
          </a:p>
          <a:p>
            <a:pPr algn="just"/>
            <a:endParaRPr lang="es-ES_tradnl" dirty="0"/>
          </a:p>
          <a:p>
            <a:pPr marL="143997" indent="0" algn="just">
              <a:buFont typeface="Arial"/>
              <a:buNone/>
            </a:pPr>
            <a:endParaRPr lang="es-ES_tradnl" dirty="0"/>
          </a:p>
          <a:p>
            <a:pPr marL="143997" indent="0" algn="just">
              <a:buFont typeface="Arial"/>
              <a:buNone/>
            </a:pPr>
            <a:endParaRPr lang="es-CL" dirty="0"/>
          </a:p>
        </p:txBody>
      </p:sp>
      <p:pic>
        <p:nvPicPr>
          <p:cNvPr id="8" name="Imagen 7">
            <a:extLst>
              <a:ext uri="{FF2B5EF4-FFF2-40B4-BE49-F238E27FC236}">
                <a16:creationId xmlns:a16="http://schemas.microsoft.com/office/drawing/2014/main" id="{248EBE9F-44EB-A3B1-F428-EC467672FD05}"/>
              </a:ext>
            </a:extLst>
          </p:cNvPr>
          <p:cNvPicPr>
            <a:picLocks noChangeAspect="1"/>
          </p:cNvPicPr>
          <p:nvPr/>
        </p:nvPicPr>
        <p:blipFill>
          <a:blip r:embed="rId2"/>
          <a:srcRect l="25546" t="27361" r="38751" b="10833"/>
          <a:stretch/>
        </p:blipFill>
        <p:spPr>
          <a:xfrm>
            <a:off x="8022082" y="1863598"/>
            <a:ext cx="3568609" cy="3474903"/>
          </a:xfrm>
          <a:prstGeom prst="rect">
            <a:avLst/>
          </a:prstGeom>
        </p:spPr>
      </p:pic>
    </p:spTree>
    <p:extLst>
      <p:ext uri="{BB962C8B-B14F-4D97-AF65-F5344CB8AC3E}">
        <p14:creationId xmlns:p14="http://schemas.microsoft.com/office/powerpoint/2010/main" val="192634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CD5DD-FBFA-4FBF-BDC4-F5AEA9D6DE7C}"/>
              </a:ext>
            </a:extLst>
          </p:cNvPr>
          <p:cNvSpPr>
            <a:spLocks noGrp="1"/>
          </p:cNvSpPr>
          <p:nvPr>
            <p:ph type="title"/>
          </p:nvPr>
        </p:nvSpPr>
        <p:spPr>
          <a:xfrm>
            <a:off x="609600" y="815249"/>
            <a:ext cx="8589684" cy="544227"/>
          </a:xfrm>
        </p:spPr>
        <p:txBody>
          <a:bodyPr/>
          <a:lstStyle/>
          <a:p>
            <a:r>
              <a:rPr lang="es-ES" dirty="0"/>
              <a:t>CONSULTAS Y OBSERVACIONES</a:t>
            </a:r>
            <a:endParaRPr lang="es-CL" dirty="0"/>
          </a:p>
        </p:txBody>
      </p:sp>
      <p:sp>
        <p:nvSpPr>
          <p:cNvPr id="3" name="Marcador de contenido 2">
            <a:extLst>
              <a:ext uri="{FF2B5EF4-FFF2-40B4-BE49-F238E27FC236}">
                <a16:creationId xmlns:a16="http://schemas.microsoft.com/office/drawing/2014/main" id="{260792A4-8994-4103-B54D-6D1A64921D28}"/>
              </a:ext>
            </a:extLst>
          </p:cNvPr>
          <p:cNvSpPr>
            <a:spLocks noGrp="1"/>
          </p:cNvSpPr>
          <p:nvPr>
            <p:ph idx="1"/>
          </p:nvPr>
        </p:nvSpPr>
        <p:spPr>
          <a:xfrm>
            <a:off x="609600" y="1600202"/>
            <a:ext cx="10563224" cy="885823"/>
          </a:xfrm>
        </p:spPr>
        <p:txBody>
          <a:bodyPr/>
          <a:lstStyle/>
          <a:p>
            <a:pPr marL="143997" indent="0">
              <a:buNone/>
            </a:pPr>
            <a:r>
              <a:rPr lang="es-ES" dirty="0"/>
              <a:t>Escribir a las siguientes direcciones de correo electrónico:</a:t>
            </a:r>
          </a:p>
        </p:txBody>
      </p:sp>
      <p:sp>
        <p:nvSpPr>
          <p:cNvPr id="4" name="Marcador de número de diapositiva 3">
            <a:extLst>
              <a:ext uri="{FF2B5EF4-FFF2-40B4-BE49-F238E27FC236}">
                <a16:creationId xmlns:a16="http://schemas.microsoft.com/office/drawing/2014/main" id="{34611C6F-1EB0-4EEF-8F73-BF114F3213D9}"/>
              </a:ext>
            </a:extLst>
          </p:cNvPr>
          <p:cNvSpPr>
            <a:spLocks noGrp="1"/>
          </p:cNvSpPr>
          <p:nvPr>
            <p:ph type="sldNum" sz="quarter" idx="12"/>
          </p:nvPr>
        </p:nvSpPr>
        <p:spPr/>
        <p:txBody>
          <a:bodyPr/>
          <a:lstStyle/>
          <a:p>
            <a:fld id="{758EF458-5B7C-9F44-BB09-A6316498C081}" type="slidenum">
              <a:rPr lang="es-ES" smtClean="0"/>
              <a:pPr/>
              <a:t>17</a:t>
            </a:fld>
            <a:endParaRPr lang="es-ES"/>
          </a:p>
        </p:txBody>
      </p:sp>
      <p:pic>
        <p:nvPicPr>
          <p:cNvPr id="6" name="Imagen 5">
            <a:extLst>
              <a:ext uri="{FF2B5EF4-FFF2-40B4-BE49-F238E27FC236}">
                <a16:creationId xmlns:a16="http://schemas.microsoft.com/office/drawing/2014/main" id="{6921B801-FF55-84C7-FACD-A5884049C018}"/>
              </a:ext>
            </a:extLst>
          </p:cNvPr>
          <p:cNvPicPr>
            <a:picLocks noChangeAspect="1"/>
          </p:cNvPicPr>
          <p:nvPr/>
        </p:nvPicPr>
        <p:blipFill>
          <a:blip r:embed="rId2"/>
          <a:srcRect l="24609" t="21667" r="37110" b="34583"/>
          <a:stretch/>
        </p:blipFill>
        <p:spPr>
          <a:xfrm>
            <a:off x="845078" y="2260606"/>
            <a:ext cx="5131858" cy="3299051"/>
          </a:xfrm>
          <a:prstGeom prst="rect">
            <a:avLst/>
          </a:prstGeom>
        </p:spPr>
      </p:pic>
      <p:sp>
        <p:nvSpPr>
          <p:cNvPr id="9" name="CuadroTexto 8">
            <a:extLst>
              <a:ext uri="{FF2B5EF4-FFF2-40B4-BE49-F238E27FC236}">
                <a16:creationId xmlns:a16="http://schemas.microsoft.com/office/drawing/2014/main" id="{BA50C938-E94E-B1FD-E116-F330C8F446F1}"/>
              </a:ext>
            </a:extLst>
          </p:cNvPr>
          <p:cNvSpPr txBox="1"/>
          <p:nvPr/>
        </p:nvSpPr>
        <p:spPr>
          <a:xfrm>
            <a:off x="6212413" y="2628387"/>
            <a:ext cx="4884211" cy="2308324"/>
          </a:xfrm>
          <a:prstGeom prst="rect">
            <a:avLst/>
          </a:prstGeom>
          <a:noFill/>
        </p:spPr>
        <p:txBody>
          <a:bodyPr wrap="square">
            <a:spAutoFit/>
          </a:bodyPr>
          <a:lstStyle/>
          <a:p>
            <a:r>
              <a:rPr lang="es-ES" sz="2400" dirty="0">
                <a:solidFill>
                  <a:schemeClr val="tx2">
                    <a:lumMod val="60000"/>
                    <a:lumOff val="40000"/>
                  </a:schemeClr>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julio.leyton@ssms.gob.cl</a:t>
            </a:r>
            <a:r>
              <a:rPr lang="es-ES" sz="2400" dirty="0">
                <a:solidFill>
                  <a:schemeClr val="tx2">
                    <a:lumMod val="60000"/>
                    <a:lumOff val="40000"/>
                  </a:schemeClr>
                </a:solidFill>
                <a:latin typeface="Cambria" panose="02040503050406030204" pitchFamily="18" charset="0"/>
                <a:ea typeface="Cambria" panose="02040503050406030204" pitchFamily="18" charset="0"/>
              </a:rPr>
              <a:t> –</a:t>
            </a:r>
          </a:p>
          <a:p>
            <a:r>
              <a:rPr lang="es-ES" sz="2400" dirty="0">
                <a:solidFill>
                  <a:schemeClr val="tx1">
                    <a:lumMod val="90000"/>
                    <a:lumOff val="10000"/>
                  </a:schemeClr>
                </a:solidFill>
                <a:latin typeface="Cambria" panose="02040503050406030204" pitchFamily="18" charset="0"/>
                <a:ea typeface="Cambria" panose="02040503050406030204" pitchFamily="18" charset="0"/>
              </a:rPr>
              <a:t>Jefe de Bienestar Central SSMS</a:t>
            </a:r>
          </a:p>
          <a:p>
            <a:endParaRPr lang="es-ES" sz="2400" dirty="0">
              <a:solidFill>
                <a:schemeClr val="tx2">
                  <a:lumMod val="60000"/>
                  <a:lumOff val="40000"/>
                </a:schemeClr>
              </a:solidFill>
              <a:latin typeface="Cambria" panose="02040503050406030204" pitchFamily="18" charset="0"/>
              <a:ea typeface="Cambria" panose="02040503050406030204" pitchFamily="18" charset="0"/>
            </a:endParaRPr>
          </a:p>
          <a:p>
            <a:r>
              <a:rPr lang="es-ES" sz="2400" dirty="0">
                <a:solidFill>
                  <a:schemeClr val="tx2">
                    <a:lumMod val="60000"/>
                    <a:lumOff val="40000"/>
                  </a:schemeClr>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oscar.rodriguez@ssms.gob.cl</a:t>
            </a:r>
            <a:r>
              <a:rPr lang="es-ES" sz="2400" dirty="0">
                <a:solidFill>
                  <a:schemeClr val="tx2">
                    <a:lumMod val="60000"/>
                    <a:lumOff val="40000"/>
                  </a:schemeClr>
                </a:solidFill>
                <a:latin typeface="Cambria" panose="02040503050406030204" pitchFamily="18" charset="0"/>
                <a:ea typeface="Cambria" panose="02040503050406030204" pitchFamily="18" charset="0"/>
              </a:rPr>
              <a:t> –</a:t>
            </a:r>
          </a:p>
          <a:p>
            <a:r>
              <a:rPr lang="es-ES" sz="2400" dirty="0">
                <a:solidFill>
                  <a:schemeClr val="tx1">
                    <a:lumMod val="90000"/>
                    <a:lumOff val="10000"/>
                  </a:schemeClr>
                </a:solidFill>
                <a:latin typeface="Cambria" panose="02040503050406030204" pitchFamily="18" charset="0"/>
                <a:ea typeface="Cambria" panose="02040503050406030204" pitchFamily="18" charset="0"/>
              </a:rPr>
              <a:t>Jefe Depto. de Calidad de Vida    Laboral SSMS</a:t>
            </a:r>
          </a:p>
        </p:txBody>
      </p:sp>
    </p:spTree>
    <p:extLst>
      <p:ext uri="{BB962C8B-B14F-4D97-AF65-F5344CB8AC3E}">
        <p14:creationId xmlns:p14="http://schemas.microsoft.com/office/powerpoint/2010/main" val="331179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87B8-20D7-6A1F-52CB-F9F95CE0F69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537BAEF-AD5A-7E37-534D-9B37F20AF794}"/>
              </a:ext>
            </a:extLst>
          </p:cNvPr>
          <p:cNvSpPr>
            <a:spLocks noGrp="1"/>
          </p:cNvSpPr>
          <p:nvPr>
            <p:ph type="title"/>
          </p:nvPr>
        </p:nvSpPr>
        <p:spPr>
          <a:xfrm>
            <a:off x="609600" y="815249"/>
            <a:ext cx="8589684" cy="544227"/>
          </a:xfrm>
        </p:spPr>
        <p:txBody>
          <a:bodyPr/>
          <a:lstStyle/>
          <a:p>
            <a:r>
              <a:rPr lang="es-ES" dirty="0"/>
              <a:t>ACCESO A INFORMACIÓN DETALLADA DE LAS CCAF</a:t>
            </a:r>
            <a:endParaRPr lang="es-CL" dirty="0"/>
          </a:p>
        </p:txBody>
      </p:sp>
      <p:sp>
        <p:nvSpPr>
          <p:cNvPr id="3" name="Marcador de contenido 2">
            <a:extLst>
              <a:ext uri="{FF2B5EF4-FFF2-40B4-BE49-F238E27FC236}">
                <a16:creationId xmlns:a16="http://schemas.microsoft.com/office/drawing/2014/main" id="{6D4040C9-A4D5-A1B1-EB0F-BB9E13F7B035}"/>
              </a:ext>
            </a:extLst>
          </p:cNvPr>
          <p:cNvSpPr>
            <a:spLocks noGrp="1"/>
          </p:cNvSpPr>
          <p:nvPr>
            <p:ph idx="1"/>
          </p:nvPr>
        </p:nvSpPr>
        <p:spPr>
          <a:xfrm>
            <a:off x="447675" y="2034401"/>
            <a:ext cx="10563224" cy="885823"/>
          </a:xfrm>
        </p:spPr>
        <p:txBody>
          <a:bodyPr/>
          <a:lstStyle/>
          <a:p>
            <a:pPr marL="143997" indent="0">
              <a:buNone/>
            </a:pPr>
            <a:r>
              <a:rPr lang="es-ES" dirty="0"/>
              <a:t>En sitio WEB de la SUCESO:</a:t>
            </a:r>
          </a:p>
        </p:txBody>
      </p:sp>
      <p:sp>
        <p:nvSpPr>
          <p:cNvPr id="4" name="Marcador de número de diapositiva 3">
            <a:extLst>
              <a:ext uri="{FF2B5EF4-FFF2-40B4-BE49-F238E27FC236}">
                <a16:creationId xmlns:a16="http://schemas.microsoft.com/office/drawing/2014/main" id="{2E5AC333-2E34-0464-38B5-388DC5BFE119}"/>
              </a:ext>
            </a:extLst>
          </p:cNvPr>
          <p:cNvSpPr>
            <a:spLocks noGrp="1"/>
          </p:cNvSpPr>
          <p:nvPr>
            <p:ph type="sldNum" sz="quarter" idx="12"/>
          </p:nvPr>
        </p:nvSpPr>
        <p:spPr/>
        <p:txBody>
          <a:bodyPr/>
          <a:lstStyle/>
          <a:p>
            <a:fld id="{758EF458-5B7C-9F44-BB09-A6316498C081}" type="slidenum">
              <a:rPr lang="es-ES" smtClean="0"/>
              <a:pPr/>
              <a:t>18</a:t>
            </a:fld>
            <a:endParaRPr lang="es-ES"/>
          </a:p>
        </p:txBody>
      </p:sp>
      <p:sp>
        <p:nvSpPr>
          <p:cNvPr id="8" name="CuadroTexto 7">
            <a:extLst>
              <a:ext uri="{FF2B5EF4-FFF2-40B4-BE49-F238E27FC236}">
                <a16:creationId xmlns:a16="http://schemas.microsoft.com/office/drawing/2014/main" id="{A2CE3BFF-3585-ED68-E47F-EB6599989C3F}"/>
              </a:ext>
            </a:extLst>
          </p:cNvPr>
          <p:cNvSpPr txBox="1"/>
          <p:nvPr/>
        </p:nvSpPr>
        <p:spPr>
          <a:xfrm>
            <a:off x="1294918" y="3013501"/>
            <a:ext cx="4877283" cy="830997"/>
          </a:xfrm>
          <a:prstGeom prst="rect">
            <a:avLst/>
          </a:prstGeom>
          <a:noFill/>
        </p:spPr>
        <p:txBody>
          <a:bodyPr wrap="square">
            <a:spAutoFit/>
          </a:bodyPr>
          <a:lstStyle/>
          <a:p>
            <a:r>
              <a:rPr lang="es-CL" sz="2400" b="1" dirty="0">
                <a:solidFill>
                  <a:schemeClr val="tx2">
                    <a:lumMod val="60000"/>
                    <a:lumOff val="40000"/>
                  </a:schemeClr>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https://www.suseso.cl/609/w3-propertyvalue-10334.html</a:t>
            </a:r>
            <a:endParaRPr lang="es-CL" sz="2400" b="1" dirty="0">
              <a:solidFill>
                <a:schemeClr val="tx2">
                  <a:lumMod val="60000"/>
                  <a:lumOff val="40000"/>
                </a:schemeClr>
              </a:solidFill>
              <a:latin typeface="Cambria" panose="02040503050406030204" pitchFamily="18" charset="0"/>
              <a:ea typeface="Cambria" panose="02040503050406030204" pitchFamily="18" charset="0"/>
            </a:endParaRPr>
          </a:p>
        </p:txBody>
      </p:sp>
      <p:pic>
        <p:nvPicPr>
          <p:cNvPr id="11" name="Imagen 10">
            <a:extLst>
              <a:ext uri="{FF2B5EF4-FFF2-40B4-BE49-F238E27FC236}">
                <a16:creationId xmlns:a16="http://schemas.microsoft.com/office/drawing/2014/main" id="{09FFBD4E-2230-7A7B-AA84-6A55CD292C9E}"/>
              </a:ext>
            </a:extLst>
          </p:cNvPr>
          <p:cNvPicPr>
            <a:picLocks noChangeAspect="1"/>
          </p:cNvPicPr>
          <p:nvPr/>
        </p:nvPicPr>
        <p:blipFill>
          <a:blip r:embed="rId3"/>
          <a:srcRect l="25235" t="16389" r="38984" b="18889"/>
          <a:stretch/>
        </p:blipFill>
        <p:spPr>
          <a:xfrm>
            <a:off x="6267451" y="1712151"/>
            <a:ext cx="4191480" cy="4264693"/>
          </a:xfrm>
          <a:prstGeom prst="rect">
            <a:avLst/>
          </a:prstGeom>
        </p:spPr>
      </p:pic>
    </p:spTree>
    <p:extLst>
      <p:ext uri="{BB962C8B-B14F-4D97-AF65-F5344CB8AC3E}">
        <p14:creationId xmlns:p14="http://schemas.microsoft.com/office/powerpoint/2010/main" val="42180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62C-960A-E84D-F0B5-49B4260641A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2D7E4A8-88CE-98DC-8A3C-8C845AAF266A}"/>
              </a:ext>
            </a:extLst>
          </p:cNvPr>
          <p:cNvSpPr>
            <a:spLocks noGrp="1"/>
          </p:cNvSpPr>
          <p:nvPr>
            <p:ph type="title"/>
          </p:nvPr>
        </p:nvSpPr>
        <p:spPr>
          <a:xfrm>
            <a:off x="1107848" y="343090"/>
            <a:ext cx="10295467" cy="2575955"/>
          </a:xfrm>
        </p:spPr>
        <p:txBody>
          <a:bodyPr>
            <a:normAutofit fontScale="90000"/>
          </a:bodyPr>
          <a:lstStyle/>
          <a:p>
            <a:r>
              <a:rPr lang="es-ES_tradnl" altLang="es-CL" sz="2700" b="1" dirty="0">
                <a:effectLst>
                  <a:outerShdw blurRad="38100" dist="38100" dir="2700000" algn="tl">
                    <a:srgbClr val="000000">
                      <a:alpha val="43137"/>
                    </a:srgbClr>
                  </a:outerShdw>
                </a:effectLst>
                <a:latin typeface="Verdana" pitchFamily="34" charset="0"/>
                <a:sym typeface="Verdana Bold" charset="0"/>
              </a:rPr>
              <a:t>DEPARTAMENTO CALIDAD </a:t>
            </a:r>
            <a:br>
              <a:rPr lang="es-ES_tradnl" altLang="es-CL" sz="2700" b="1" dirty="0">
                <a:effectLst>
                  <a:outerShdw blurRad="38100" dist="38100" dir="2700000" algn="tl">
                    <a:srgbClr val="000000">
                      <a:alpha val="43137"/>
                    </a:srgbClr>
                  </a:outerShdw>
                </a:effectLst>
                <a:latin typeface="Verdana" pitchFamily="34" charset="0"/>
                <a:sym typeface="Verdana Bold" charset="0"/>
              </a:rPr>
            </a:br>
            <a:r>
              <a:rPr lang="es-ES_tradnl" altLang="es-CL" sz="2700" b="1" dirty="0">
                <a:effectLst>
                  <a:outerShdw blurRad="38100" dist="38100" dir="2700000" algn="tl">
                    <a:srgbClr val="000000">
                      <a:alpha val="43137"/>
                    </a:srgbClr>
                  </a:outerShdw>
                </a:effectLst>
                <a:latin typeface="Verdana" pitchFamily="34" charset="0"/>
                <a:sym typeface="Verdana Bold" charset="0"/>
              </a:rPr>
              <a:t>DE VIDA LABORAL</a:t>
            </a:r>
            <a:br>
              <a:rPr lang="es-ES_tradnl" altLang="es-CL" sz="3600" b="1" dirty="0">
                <a:effectLst>
                  <a:outerShdw blurRad="38100" dist="38100" dir="2700000" algn="tl">
                    <a:srgbClr val="000000">
                      <a:alpha val="43137"/>
                    </a:srgbClr>
                  </a:outerShdw>
                </a:effectLst>
                <a:latin typeface="Verdana" pitchFamily="34" charset="0"/>
                <a:sym typeface="Verdana Bold" charset="0"/>
              </a:rPr>
            </a:br>
            <a:br>
              <a:rPr lang="es-ES_tradnl" altLang="es-CL" sz="3600" b="1" dirty="0">
                <a:effectLst>
                  <a:outerShdw blurRad="38100" dist="38100" dir="2700000" algn="tl">
                    <a:srgbClr val="000000">
                      <a:alpha val="43137"/>
                    </a:srgbClr>
                  </a:outerShdw>
                </a:effectLst>
                <a:latin typeface="Verdana" pitchFamily="34" charset="0"/>
                <a:sym typeface="Verdana Bold" charset="0"/>
              </a:rPr>
            </a:br>
            <a:br>
              <a:rPr lang="es-ES_tradnl" altLang="es-CL" sz="3600" b="1" dirty="0">
                <a:effectLst>
                  <a:outerShdw blurRad="38100" dist="38100" dir="2700000" algn="tl">
                    <a:srgbClr val="000000">
                      <a:alpha val="43137"/>
                    </a:srgbClr>
                  </a:outerShdw>
                </a:effectLst>
                <a:latin typeface="Verdana" pitchFamily="34" charset="0"/>
                <a:sym typeface="Verdana Bold" charset="0"/>
              </a:rPr>
            </a:br>
            <a:br>
              <a:rPr lang="es-ES_tradnl" altLang="es-CL" sz="3600" b="1" dirty="0">
                <a:effectLst>
                  <a:outerShdw blurRad="38100" dist="38100" dir="2700000" algn="tl">
                    <a:srgbClr val="000000">
                      <a:alpha val="43137"/>
                    </a:srgbClr>
                  </a:outerShdw>
                </a:effectLst>
                <a:latin typeface="Verdana" pitchFamily="34" charset="0"/>
                <a:sym typeface="Verdana Bold" charset="0"/>
              </a:rPr>
            </a:br>
            <a:r>
              <a:rPr lang="es-ES" sz="5300" dirty="0"/>
              <a:t>GRACIAS</a:t>
            </a:r>
            <a:br>
              <a:rPr lang="es-ES" dirty="0"/>
            </a:br>
            <a:br>
              <a:rPr lang="es-ES_tradnl" altLang="es-CL"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sz="2000" b="1" dirty="0">
                <a:effectLst>
                  <a:outerShdw blurRad="38100" dist="38100" dir="2700000" algn="tl">
                    <a:srgbClr val="000000">
                      <a:alpha val="43137"/>
                    </a:srgbClr>
                  </a:outerShdw>
                </a:effectLst>
                <a:latin typeface="Verdana" pitchFamily="34" charset="0"/>
                <a:sym typeface="Verdana Bold" charset="0"/>
              </a:rPr>
            </a:br>
            <a:br>
              <a:rPr lang="es-ES_tradnl" altLang="es-CL" dirty="0">
                <a:effectLst>
                  <a:outerShdw blurRad="38100" dist="38100" dir="2700000" algn="tl">
                    <a:srgbClr val="000000">
                      <a:alpha val="43137"/>
                    </a:srgbClr>
                  </a:outerShdw>
                </a:effectLst>
                <a:sym typeface="Verdana Bold" charset="0"/>
              </a:rPr>
            </a:br>
            <a:r>
              <a:rPr lang="es-ES_tradnl" altLang="es-CL" sz="2000" dirty="0">
                <a:effectLst>
                  <a:outerShdw blurRad="38100" dist="38100" dir="2700000" algn="tl">
                    <a:srgbClr val="000000">
                      <a:alpha val="43137"/>
                    </a:srgbClr>
                  </a:outerShdw>
                </a:effectLst>
                <a:sym typeface="Verdana Bold" charset="0"/>
              </a:rPr>
              <a:t>SERVICIO SALUD METROPOLITANO SUR</a:t>
            </a:r>
            <a:br>
              <a:rPr lang="es-ES_tradnl" altLang="es-CL" dirty="0">
                <a:effectLst>
                  <a:outerShdw blurRad="38100" dist="38100" dir="2700000" algn="tl">
                    <a:srgbClr val="000000">
                      <a:alpha val="43137"/>
                    </a:srgbClr>
                  </a:outerShdw>
                </a:effectLst>
                <a:sym typeface="Verdana Bold" charset="0"/>
              </a:rPr>
            </a:br>
            <a:r>
              <a:rPr lang="es-ES_tradnl" altLang="es-CL" sz="2200" dirty="0">
                <a:effectLst>
                  <a:outerShdw blurRad="38100" dist="38100" dir="2700000" algn="tl">
                    <a:srgbClr val="000000">
                      <a:alpha val="43137"/>
                    </a:srgbClr>
                  </a:outerShdw>
                </a:effectLst>
                <a:sym typeface="Verdana Bold" charset="0"/>
              </a:rPr>
              <a:t>Noviembre 2024</a:t>
            </a:r>
            <a:endParaRPr lang="es-CL" dirty="0"/>
          </a:p>
        </p:txBody>
      </p:sp>
      <p:pic>
        <p:nvPicPr>
          <p:cNvPr id="4" name="Imagen 6" descr="Imagen que contiene Gráfico&#10;&#10;Descripción generada automáticamente">
            <a:extLst>
              <a:ext uri="{FF2B5EF4-FFF2-40B4-BE49-F238E27FC236}">
                <a16:creationId xmlns:a16="http://schemas.microsoft.com/office/drawing/2014/main" id="{C249A0BC-8D08-9F1F-1E17-406614DF0048}"/>
              </a:ext>
            </a:extLst>
          </p:cNvPr>
          <p:cNvPicPr>
            <a:picLocks noChangeAspect="1"/>
          </p:cNvPicPr>
          <p:nvPr/>
        </p:nvPicPr>
        <p:blipFill>
          <a:blip r:embed="rId2"/>
          <a:stretch>
            <a:fillRect/>
          </a:stretch>
        </p:blipFill>
        <p:spPr>
          <a:xfrm>
            <a:off x="550333" y="424792"/>
            <a:ext cx="1308461" cy="1308461"/>
          </a:xfrm>
          <a:prstGeom prst="rect">
            <a:avLst/>
          </a:prstGeom>
        </p:spPr>
      </p:pic>
    </p:spTree>
    <p:extLst>
      <p:ext uri="{BB962C8B-B14F-4D97-AF65-F5344CB8AC3E}">
        <p14:creationId xmlns:p14="http://schemas.microsoft.com/office/powerpoint/2010/main" val="83151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466490" y="1784460"/>
            <a:ext cx="9259019" cy="3289080"/>
          </a:xfrm>
        </p:spPr>
        <p:txBody>
          <a:bodyPr>
            <a:normAutofit/>
          </a:bodyPr>
          <a:lstStyle/>
          <a:p>
            <a:pPr marL="143997" indent="0" algn="just">
              <a:buNone/>
            </a:pPr>
            <a:r>
              <a:rPr lang="es-CL" dirty="0"/>
              <a:t>		Son corporaciones de derecho privado sin fines de lucro, creadas hace más de 50 años como las primeras entidades de seguridad social en Chile, para administrar por cuenta del Estado, las prestaciones de seguridad social conforme a la Ley 18.833, como </a:t>
            </a:r>
            <a:r>
              <a:rPr lang="es-CL" b="1" dirty="0">
                <a:solidFill>
                  <a:schemeClr val="accent1">
                    <a:lumMod val="50000"/>
                  </a:schemeClr>
                </a:solidFill>
              </a:rPr>
              <a:t>las asignaciones familiares</a:t>
            </a:r>
            <a:r>
              <a:rPr lang="es-CL" dirty="0"/>
              <a:t>, </a:t>
            </a:r>
            <a:r>
              <a:rPr lang="es-CL" b="1" dirty="0"/>
              <a:t>los</a:t>
            </a:r>
            <a:r>
              <a:rPr lang="es-CL" dirty="0"/>
              <a:t> </a:t>
            </a:r>
            <a:r>
              <a:rPr lang="es-CL" b="1" dirty="0">
                <a:solidFill>
                  <a:schemeClr val="accent1">
                    <a:lumMod val="50000"/>
                  </a:schemeClr>
                </a:solidFill>
              </a:rPr>
              <a:t>subsidios de cesantía</a:t>
            </a:r>
            <a:r>
              <a:rPr lang="es-CL" dirty="0"/>
              <a:t>, </a:t>
            </a:r>
            <a:r>
              <a:rPr lang="es-CL" b="1" dirty="0"/>
              <a:t>los subsidios por incapacidad laboral y por </a:t>
            </a:r>
            <a:r>
              <a:rPr lang="es-CL" b="1" dirty="0">
                <a:solidFill>
                  <a:schemeClr val="accent1">
                    <a:lumMod val="50000"/>
                  </a:schemeClr>
                </a:solidFill>
              </a:rPr>
              <a:t>reposo maternal </a:t>
            </a:r>
            <a:r>
              <a:rPr lang="es-CL" dirty="0"/>
              <a:t>de Personas Trabajadoras a Fonasa. Para ello reciben una comisión por la administración de esas prestaciones que es otorgada por el Estado.</a:t>
            </a:r>
          </a:p>
        </p:txBody>
      </p:sp>
      <p:sp>
        <p:nvSpPr>
          <p:cNvPr id="4" name="3 Título"/>
          <p:cNvSpPr>
            <a:spLocks noGrp="1"/>
          </p:cNvSpPr>
          <p:nvPr>
            <p:ph type="title"/>
          </p:nvPr>
        </p:nvSpPr>
        <p:spPr>
          <a:xfrm>
            <a:off x="1581509" y="737642"/>
            <a:ext cx="9144000" cy="572249"/>
          </a:xfrm>
        </p:spPr>
        <p:txBody>
          <a:bodyPr>
            <a:normAutofit fontScale="90000"/>
          </a:bodyPr>
          <a:lstStyle/>
          <a:p>
            <a:pPr lvl="0" algn="ctr"/>
            <a:r>
              <a:rPr lang="es-ES" dirty="0"/>
              <a:t>¿Qué son las Cajas de Compensación?</a:t>
            </a:r>
            <a:endParaRPr lang="es-CL" dirty="0"/>
          </a:p>
        </p:txBody>
      </p:sp>
      <p:sp>
        <p:nvSpPr>
          <p:cNvPr id="7" name="6 Marcador de número de diapositiva"/>
          <p:cNvSpPr>
            <a:spLocks noGrp="1"/>
          </p:cNvSpPr>
          <p:nvPr>
            <p:ph type="sldNum" sz="quarter" idx="12"/>
          </p:nvPr>
        </p:nvSpPr>
        <p:spPr/>
        <p:txBody>
          <a:bodyPr/>
          <a:lstStyle/>
          <a:p>
            <a:pPr>
              <a:defRPr/>
            </a:pPr>
            <a:fld id="{D9D15EDD-0C12-48A6-ADD6-C8B4868393ED}"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524000" y="1531173"/>
            <a:ext cx="9526438" cy="4015611"/>
          </a:xfrm>
        </p:spPr>
        <p:txBody>
          <a:bodyPr>
            <a:normAutofit/>
          </a:bodyPr>
          <a:lstStyle/>
          <a:p>
            <a:pPr marL="143997" indent="0">
              <a:buNone/>
            </a:pPr>
            <a:r>
              <a:rPr lang="es-CL" dirty="0"/>
              <a:t>Actualmente otorgan distintos servicios sociales que aportan a la calidad de vida de las personas, como:</a:t>
            </a:r>
            <a:endParaRPr lang="es-CL" b="1" dirty="0"/>
          </a:p>
        </p:txBody>
      </p:sp>
      <p:sp>
        <p:nvSpPr>
          <p:cNvPr id="3" name="2 Título"/>
          <p:cNvSpPr>
            <a:spLocks noGrp="1"/>
          </p:cNvSpPr>
          <p:nvPr>
            <p:ph type="title"/>
          </p:nvPr>
        </p:nvSpPr>
        <p:spPr>
          <a:xfrm>
            <a:off x="1697641" y="813317"/>
            <a:ext cx="8589684" cy="544227"/>
          </a:xfrm>
        </p:spPr>
        <p:txBody>
          <a:bodyPr/>
          <a:lstStyle/>
          <a:p>
            <a:r>
              <a:rPr lang="es-ES" dirty="0"/>
              <a:t>Otras funciones</a:t>
            </a:r>
            <a:endParaRPr lang="es-CL"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3</a:t>
            </a:fld>
            <a:endParaRPr lang="en-US"/>
          </a:p>
        </p:txBody>
      </p:sp>
      <p:graphicFrame>
        <p:nvGraphicFramePr>
          <p:cNvPr id="4" name="Diagrama 3">
            <a:extLst>
              <a:ext uri="{FF2B5EF4-FFF2-40B4-BE49-F238E27FC236}">
                <a16:creationId xmlns:a16="http://schemas.microsoft.com/office/drawing/2014/main" id="{B311C0EE-4FC4-CA7F-F553-74D4CFC0530C}"/>
              </a:ext>
            </a:extLst>
          </p:cNvPr>
          <p:cNvGraphicFramePr/>
          <p:nvPr>
            <p:extLst>
              <p:ext uri="{D42A27DB-BD31-4B8C-83A1-F6EECF244321}">
                <p14:modId xmlns:p14="http://schemas.microsoft.com/office/powerpoint/2010/main" val="440930911"/>
              </p:ext>
            </p:extLst>
          </p:nvPr>
        </p:nvGraphicFramePr>
        <p:xfrm>
          <a:off x="1697641" y="2496979"/>
          <a:ext cx="8438397" cy="340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893FD103-5666-7555-F7CC-858AEF96B42F}"/>
              </a:ext>
            </a:extLst>
          </p:cNvPr>
          <p:cNvPicPr>
            <a:picLocks noChangeAspect="1"/>
          </p:cNvPicPr>
          <p:nvPr/>
        </p:nvPicPr>
        <p:blipFill>
          <a:blip r:embed="rId7"/>
          <a:srcRect l="23774" t="28176" r="37170" b="10943"/>
          <a:stretch/>
        </p:blipFill>
        <p:spPr>
          <a:xfrm>
            <a:off x="8375297" y="3322270"/>
            <a:ext cx="2941678" cy="25792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011283" y="1695080"/>
            <a:ext cx="7171005" cy="4525963"/>
          </a:xfrm>
        </p:spPr>
        <p:txBody>
          <a:bodyPr>
            <a:normAutofit/>
          </a:bodyPr>
          <a:lstStyle/>
          <a:p>
            <a:pPr algn="just"/>
            <a:r>
              <a:rPr lang="es-CL" dirty="0"/>
              <a:t>Sus ingresos provienen de la venta de </a:t>
            </a:r>
            <a:r>
              <a:rPr lang="es-CL" dirty="0">
                <a:solidFill>
                  <a:schemeClr val="accent1">
                    <a:lumMod val="50000"/>
                  </a:schemeClr>
                </a:solidFill>
              </a:rPr>
              <a:t>servicios que le prestan al Estado </a:t>
            </a:r>
            <a:r>
              <a:rPr lang="es-CL" dirty="0"/>
              <a:t>y a otras entidades de seguridad social, de los aportes de personas pensionadas afiliadas, y en gran parte se generan a partir de la prestación de créditos sociales. </a:t>
            </a:r>
          </a:p>
          <a:p>
            <a:pPr marL="143997" indent="0" algn="just">
              <a:buNone/>
            </a:pPr>
            <a:endParaRPr lang="es-CL" dirty="0"/>
          </a:p>
          <a:p>
            <a:pPr algn="just"/>
            <a:r>
              <a:rPr lang="es-CL" dirty="0"/>
              <a:t>Los recursos provenientes del régimen de </a:t>
            </a:r>
            <a:r>
              <a:rPr lang="es-CL" b="1" dirty="0">
                <a:solidFill>
                  <a:schemeClr val="accent1">
                    <a:lumMod val="50000"/>
                  </a:schemeClr>
                </a:solidFill>
              </a:rPr>
              <a:t>Crédito Social </a:t>
            </a:r>
            <a:r>
              <a:rPr lang="es-CL" dirty="0"/>
              <a:t>constituyen la principal fuente de ingreso de las Cajas, con la cual se financian las prestaciones que se otorgan en el ámbito de la educación, salud y recreación.</a:t>
            </a:r>
          </a:p>
          <a:p>
            <a:endParaRPr lang="es-CL" dirty="0"/>
          </a:p>
        </p:txBody>
      </p:sp>
      <p:sp>
        <p:nvSpPr>
          <p:cNvPr id="3" name="2 Título"/>
          <p:cNvSpPr>
            <a:spLocks noGrp="1"/>
          </p:cNvSpPr>
          <p:nvPr>
            <p:ph type="title"/>
          </p:nvPr>
        </p:nvSpPr>
        <p:spPr>
          <a:xfrm>
            <a:off x="1981200" y="832421"/>
            <a:ext cx="8229600" cy="457198"/>
          </a:xfrm>
        </p:spPr>
        <p:txBody>
          <a:bodyPr>
            <a:normAutofit fontScale="90000"/>
          </a:bodyPr>
          <a:lstStyle/>
          <a:p>
            <a:pPr lvl="0" algn="ctr"/>
            <a:r>
              <a:rPr lang="es-CL" dirty="0"/>
              <a:t>¿Cómo se financian las Cajas de Compensación?</a:t>
            </a:r>
            <a:br>
              <a:rPr lang="es-CL" dirty="0"/>
            </a:br>
            <a:endParaRPr lang="es-CL"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4</a:t>
            </a:fld>
            <a:endParaRPr lang="en-US"/>
          </a:p>
        </p:txBody>
      </p:sp>
      <p:pic>
        <p:nvPicPr>
          <p:cNvPr id="6" name="Imagen 5">
            <a:extLst>
              <a:ext uri="{FF2B5EF4-FFF2-40B4-BE49-F238E27FC236}">
                <a16:creationId xmlns:a16="http://schemas.microsoft.com/office/drawing/2014/main" id="{3E6A4997-4B84-3B15-FEF7-0F7517CD66DB}"/>
              </a:ext>
            </a:extLst>
          </p:cNvPr>
          <p:cNvPicPr>
            <a:picLocks noChangeAspect="1"/>
          </p:cNvPicPr>
          <p:nvPr/>
        </p:nvPicPr>
        <p:blipFill>
          <a:blip r:embed="rId2"/>
          <a:srcRect l="23915" t="14969" r="38372" b="16981"/>
          <a:stretch/>
        </p:blipFill>
        <p:spPr>
          <a:xfrm>
            <a:off x="871269" y="2243823"/>
            <a:ext cx="3140014" cy="31871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54657" y="2380875"/>
            <a:ext cx="5454769" cy="1621781"/>
          </a:xfrm>
        </p:spPr>
        <p:txBody>
          <a:bodyPr/>
          <a:lstStyle/>
          <a:p>
            <a:pPr algn="just"/>
            <a:r>
              <a:rPr lang="es-CL" dirty="0"/>
              <a:t>La Superintendencia de Seguridad Social, en cuanto a su función y actuación.</a:t>
            </a:r>
          </a:p>
          <a:p>
            <a:pPr marL="143997" indent="0">
              <a:buNone/>
            </a:pPr>
            <a:endParaRPr lang="es-CL" dirty="0"/>
          </a:p>
          <a:p>
            <a:pPr algn="just"/>
            <a:r>
              <a:rPr lang="es-CL" dirty="0"/>
              <a:t>La Contraloría, en cuanto a la administración de los recursos fiscales.</a:t>
            </a:r>
          </a:p>
          <a:p>
            <a:pPr marL="143997" indent="0">
              <a:buNone/>
            </a:pPr>
            <a:endParaRPr lang="es-CL" dirty="0"/>
          </a:p>
        </p:txBody>
      </p:sp>
      <p:sp>
        <p:nvSpPr>
          <p:cNvPr id="3" name="2 Título"/>
          <p:cNvSpPr>
            <a:spLocks noGrp="1"/>
          </p:cNvSpPr>
          <p:nvPr>
            <p:ph type="title"/>
          </p:nvPr>
        </p:nvSpPr>
        <p:spPr>
          <a:xfrm>
            <a:off x="1981200" y="703031"/>
            <a:ext cx="8229600" cy="1071083"/>
          </a:xfrm>
        </p:spPr>
        <p:txBody>
          <a:bodyPr>
            <a:normAutofit/>
          </a:bodyPr>
          <a:lstStyle/>
          <a:p>
            <a:pPr lvl="0"/>
            <a:r>
              <a:rPr lang="es-CL" dirty="0"/>
              <a:t>¿Quién regula y fiscaliza las cajas de compensación?</a:t>
            </a:r>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5</a:t>
            </a:fld>
            <a:endParaRPr lang="en-US"/>
          </a:p>
        </p:txBody>
      </p:sp>
      <p:pic>
        <p:nvPicPr>
          <p:cNvPr id="6" name="Imagen 5">
            <a:extLst>
              <a:ext uri="{FF2B5EF4-FFF2-40B4-BE49-F238E27FC236}">
                <a16:creationId xmlns:a16="http://schemas.microsoft.com/office/drawing/2014/main" id="{171E17C7-61AB-880C-739B-18F3F868AED6}"/>
              </a:ext>
            </a:extLst>
          </p:cNvPr>
          <p:cNvPicPr>
            <a:picLocks noChangeAspect="1"/>
          </p:cNvPicPr>
          <p:nvPr/>
        </p:nvPicPr>
        <p:blipFill>
          <a:blip r:embed="rId2"/>
          <a:srcRect l="23207" t="19896" r="38655" b="32956"/>
          <a:stretch/>
        </p:blipFill>
        <p:spPr>
          <a:xfrm>
            <a:off x="6587705" y="2175354"/>
            <a:ext cx="4649638" cy="3233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68392" y="2029364"/>
            <a:ext cx="8206596" cy="2799271"/>
          </a:xfrm>
        </p:spPr>
        <p:txBody>
          <a:bodyPr/>
          <a:lstStyle/>
          <a:p>
            <a:pPr marL="88900" indent="20638">
              <a:buNone/>
            </a:pPr>
            <a:r>
              <a:rPr lang="es-CL" dirty="0"/>
              <a:t>Actualmente hay cuatro cajas de compensación en el país: </a:t>
            </a:r>
          </a:p>
        </p:txBody>
      </p:sp>
      <p:sp>
        <p:nvSpPr>
          <p:cNvPr id="3" name="2 Título"/>
          <p:cNvSpPr>
            <a:spLocks noGrp="1"/>
          </p:cNvSpPr>
          <p:nvPr>
            <p:ph type="title"/>
          </p:nvPr>
        </p:nvSpPr>
        <p:spPr>
          <a:xfrm>
            <a:off x="1801158" y="873201"/>
            <a:ext cx="8589684" cy="544227"/>
          </a:xfrm>
        </p:spPr>
        <p:txBody>
          <a:bodyPr>
            <a:normAutofit fontScale="90000"/>
          </a:bodyPr>
          <a:lstStyle/>
          <a:p>
            <a:pPr lvl="0"/>
            <a:r>
              <a:rPr lang="es-CL" dirty="0"/>
              <a:t>¿Cuántas cajas existen en Chile?</a:t>
            </a:r>
            <a:br>
              <a:rPr lang="es-CL" dirty="0"/>
            </a:br>
            <a:endParaRPr lang="es-CL"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6</a:t>
            </a:fld>
            <a:endParaRPr lang="en-US"/>
          </a:p>
        </p:txBody>
      </p:sp>
      <p:graphicFrame>
        <p:nvGraphicFramePr>
          <p:cNvPr id="4" name="Diagrama 3">
            <a:extLst>
              <a:ext uri="{FF2B5EF4-FFF2-40B4-BE49-F238E27FC236}">
                <a16:creationId xmlns:a16="http://schemas.microsoft.com/office/drawing/2014/main" id="{5181820A-A777-FF66-4A55-82E3F18E4626}"/>
              </a:ext>
            </a:extLst>
          </p:cNvPr>
          <p:cNvGraphicFramePr/>
          <p:nvPr>
            <p:extLst>
              <p:ext uri="{D42A27DB-BD31-4B8C-83A1-F6EECF244321}">
                <p14:modId xmlns:p14="http://schemas.microsoft.com/office/powerpoint/2010/main" val="2358359154"/>
              </p:ext>
            </p:extLst>
          </p:nvPr>
        </p:nvGraphicFramePr>
        <p:xfrm>
          <a:off x="5228411" y="2813081"/>
          <a:ext cx="4295151" cy="2946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D9926FF4-F116-0329-8452-761C3A8BA795}"/>
              </a:ext>
            </a:extLst>
          </p:cNvPr>
          <p:cNvPicPr>
            <a:picLocks noChangeAspect="1"/>
          </p:cNvPicPr>
          <p:nvPr/>
        </p:nvPicPr>
        <p:blipFill>
          <a:blip r:embed="rId7"/>
          <a:srcRect l="25401" t="27547" r="39151" b="12732"/>
          <a:stretch/>
        </p:blipFill>
        <p:spPr>
          <a:xfrm>
            <a:off x="1068717" y="2475781"/>
            <a:ext cx="3821175" cy="36211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24405" y="1777217"/>
            <a:ext cx="6347663" cy="4464496"/>
          </a:xfrm>
        </p:spPr>
        <p:txBody>
          <a:bodyPr>
            <a:normAutofit lnSpcReduction="10000"/>
          </a:bodyPr>
          <a:lstStyle/>
          <a:p>
            <a:pPr lvl="0" algn="just"/>
            <a:r>
              <a:rPr lang="es-CL" dirty="0"/>
              <a:t>Para que una empresa o institución, pública o privada, pueda afiliarse a una Caja de Compensación, se requiere siempre la voluntad de la entidad empleadora y del acuerdo de mas del 50% de la dotación de las personas trabajadoras.</a:t>
            </a:r>
          </a:p>
          <a:p>
            <a:pPr algn="just"/>
            <a:endParaRPr lang="es-CL" dirty="0"/>
          </a:p>
          <a:p>
            <a:pPr lvl="0" algn="just"/>
            <a:r>
              <a:rPr lang="es-CL" dirty="0"/>
              <a:t>Todas las cajas existentes en el mercado, que les interese ser elegidas, deben presentar a las personas trabajadoras de manera clara los beneficios que entregan cada una de ellas.</a:t>
            </a:r>
          </a:p>
          <a:p>
            <a:pPr marL="143997" indent="0">
              <a:buNone/>
            </a:pPr>
            <a:endParaRPr lang="es-CL" dirty="0"/>
          </a:p>
        </p:txBody>
      </p:sp>
      <p:sp>
        <p:nvSpPr>
          <p:cNvPr id="3" name="2 Título"/>
          <p:cNvSpPr>
            <a:spLocks noGrp="1"/>
          </p:cNvSpPr>
          <p:nvPr>
            <p:ph type="title"/>
          </p:nvPr>
        </p:nvSpPr>
        <p:spPr>
          <a:xfrm>
            <a:off x="2459774" y="775358"/>
            <a:ext cx="7272451" cy="798024"/>
          </a:xfrm>
        </p:spPr>
        <p:txBody>
          <a:bodyPr>
            <a:normAutofit fontScale="90000"/>
          </a:bodyPr>
          <a:lstStyle/>
          <a:p>
            <a:r>
              <a:rPr lang="es-CL" sz="2900" dirty="0"/>
              <a:t>Actividades generales previas a la afiliación</a:t>
            </a:r>
            <a:br>
              <a:rPr lang="es-CL" sz="2900" dirty="0"/>
            </a:br>
            <a:endParaRPr lang="es-CL" sz="2900"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7</a:t>
            </a:fld>
            <a:endParaRPr lang="en-US"/>
          </a:p>
        </p:txBody>
      </p:sp>
      <p:pic>
        <p:nvPicPr>
          <p:cNvPr id="6" name="Imagen 5">
            <a:extLst>
              <a:ext uri="{FF2B5EF4-FFF2-40B4-BE49-F238E27FC236}">
                <a16:creationId xmlns:a16="http://schemas.microsoft.com/office/drawing/2014/main" id="{3B98A2F0-B80B-CF26-9C97-90F2182E4825}"/>
              </a:ext>
            </a:extLst>
          </p:cNvPr>
          <p:cNvPicPr>
            <a:picLocks noChangeAspect="1"/>
          </p:cNvPicPr>
          <p:nvPr/>
        </p:nvPicPr>
        <p:blipFill>
          <a:blip r:embed="rId2"/>
          <a:srcRect l="25967" t="29812" r="40283" b="14968"/>
          <a:stretch/>
        </p:blipFill>
        <p:spPr>
          <a:xfrm>
            <a:off x="7273697" y="1930120"/>
            <a:ext cx="3995527" cy="36772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81200" y="672886"/>
            <a:ext cx="8229600" cy="868362"/>
          </a:xfrm>
        </p:spPr>
        <p:txBody>
          <a:bodyPr>
            <a:normAutofit/>
          </a:bodyPr>
          <a:lstStyle/>
          <a:p>
            <a:r>
              <a:rPr lang="es-CL" sz="2900" dirty="0"/>
              <a:t>Prestaciones de Bienestar Social y Adicionales</a:t>
            </a:r>
            <a:endParaRPr lang="es-CL"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8</a:t>
            </a:fld>
            <a:endParaRPr lang="en-US"/>
          </a:p>
        </p:txBody>
      </p:sp>
      <p:pic>
        <p:nvPicPr>
          <p:cNvPr id="6" name="Imagen 5">
            <a:extLst>
              <a:ext uri="{FF2B5EF4-FFF2-40B4-BE49-F238E27FC236}">
                <a16:creationId xmlns:a16="http://schemas.microsoft.com/office/drawing/2014/main" id="{1D1507B5-90B2-9888-74FF-22979F00D25C}"/>
              </a:ext>
            </a:extLst>
          </p:cNvPr>
          <p:cNvPicPr>
            <a:picLocks noChangeAspect="1"/>
          </p:cNvPicPr>
          <p:nvPr/>
        </p:nvPicPr>
        <p:blipFill>
          <a:blip r:embed="rId2"/>
          <a:srcRect l="24198" t="26038" r="38231" b="11842"/>
          <a:stretch/>
        </p:blipFill>
        <p:spPr>
          <a:xfrm>
            <a:off x="460209" y="2130725"/>
            <a:ext cx="3207888" cy="2983487"/>
          </a:xfrm>
          <a:prstGeom prst="rect">
            <a:avLst/>
          </a:prstGeom>
        </p:spPr>
      </p:pic>
      <p:graphicFrame>
        <p:nvGraphicFramePr>
          <p:cNvPr id="7" name="Diagrama 6">
            <a:extLst>
              <a:ext uri="{FF2B5EF4-FFF2-40B4-BE49-F238E27FC236}">
                <a16:creationId xmlns:a16="http://schemas.microsoft.com/office/drawing/2014/main" id="{E4F9CD13-2CBA-4A9B-CFF0-385D1C77F8C3}"/>
              </a:ext>
            </a:extLst>
          </p:cNvPr>
          <p:cNvGraphicFramePr/>
          <p:nvPr>
            <p:extLst>
              <p:ext uri="{D42A27DB-BD31-4B8C-83A1-F6EECF244321}">
                <p14:modId xmlns:p14="http://schemas.microsoft.com/office/powerpoint/2010/main" val="386244552"/>
              </p:ext>
            </p:extLst>
          </p:nvPr>
        </p:nvGraphicFramePr>
        <p:xfrm>
          <a:off x="3889151" y="1860203"/>
          <a:ext cx="7204419" cy="374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143672" y="1481329"/>
            <a:ext cx="7067128" cy="4525963"/>
          </a:xfrm>
        </p:spPr>
        <p:txBody>
          <a:bodyPr>
            <a:normAutofit/>
          </a:bodyPr>
          <a:lstStyle/>
          <a:p>
            <a:endParaRPr lang="es-CL" dirty="0"/>
          </a:p>
          <a:p>
            <a:endParaRPr lang="es-CL" dirty="0"/>
          </a:p>
        </p:txBody>
      </p:sp>
      <p:sp>
        <p:nvSpPr>
          <p:cNvPr id="3" name="2 Título"/>
          <p:cNvSpPr>
            <a:spLocks noGrp="1"/>
          </p:cNvSpPr>
          <p:nvPr>
            <p:ph type="title"/>
          </p:nvPr>
        </p:nvSpPr>
        <p:spPr>
          <a:xfrm>
            <a:off x="1231366" y="894160"/>
            <a:ext cx="8589684" cy="544227"/>
          </a:xfrm>
        </p:spPr>
        <p:txBody>
          <a:bodyPr/>
          <a:lstStyle/>
          <a:p>
            <a:r>
              <a:rPr lang="es-ES" sz="2600" dirty="0"/>
              <a:t>Beneficios adicionales:</a:t>
            </a:r>
            <a:endParaRPr lang="es-CL" sz="2600" dirty="0"/>
          </a:p>
        </p:txBody>
      </p:sp>
      <p:sp>
        <p:nvSpPr>
          <p:cNvPr id="5" name="4 Marcador de número de diapositiva"/>
          <p:cNvSpPr>
            <a:spLocks noGrp="1"/>
          </p:cNvSpPr>
          <p:nvPr>
            <p:ph type="sldNum" sz="quarter" idx="12"/>
          </p:nvPr>
        </p:nvSpPr>
        <p:spPr/>
        <p:txBody>
          <a:bodyPr/>
          <a:lstStyle/>
          <a:p>
            <a:pPr>
              <a:defRPr/>
            </a:pPr>
            <a:fld id="{D9D15EDD-0C12-48A6-ADD6-C8B4868393ED}" type="slidenum">
              <a:rPr lang="en-US" smtClean="0"/>
              <a:pPr>
                <a:defRPr/>
              </a:pPr>
              <a:t>9</a:t>
            </a:fld>
            <a:endParaRPr lang="en-US"/>
          </a:p>
        </p:txBody>
      </p:sp>
      <p:graphicFrame>
        <p:nvGraphicFramePr>
          <p:cNvPr id="4" name="Diagrama 3">
            <a:extLst>
              <a:ext uri="{FF2B5EF4-FFF2-40B4-BE49-F238E27FC236}">
                <a16:creationId xmlns:a16="http://schemas.microsoft.com/office/drawing/2014/main" id="{209612D3-86E4-12BF-1417-FBDCAA28B218}"/>
              </a:ext>
            </a:extLst>
          </p:cNvPr>
          <p:cNvGraphicFramePr/>
          <p:nvPr>
            <p:extLst>
              <p:ext uri="{D42A27DB-BD31-4B8C-83A1-F6EECF244321}">
                <p14:modId xmlns:p14="http://schemas.microsoft.com/office/powerpoint/2010/main" val="3196140619"/>
              </p:ext>
            </p:extLst>
          </p:nvPr>
        </p:nvGraphicFramePr>
        <p:xfrm>
          <a:off x="1231366" y="2111441"/>
          <a:ext cx="9439509" cy="3265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1_Tema de Office">
  <a:themeElements>
    <a:clrScheme name="PPT INTITUCIONAL MINSAL">
      <a:dk1>
        <a:srgbClr val="0A1D21"/>
      </a:dk1>
      <a:lt1>
        <a:sysClr val="window" lastClr="FFFFFF"/>
      </a:lt1>
      <a:dk2>
        <a:srgbClr val="1F497D"/>
      </a:dk2>
      <a:lt2>
        <a:srgbClr val="EEECE1"/>
      </a:lt2>
      <a:accent1>
        <a:srgbClr val="115C80"/>
      </a:accent1>
      <a:accent2>
        <a:srgbClr val="DD314F"/>
      </a:accent2>
      <a:accent3>
        <a:srgbClr val="55B3C1"/>
      </a:accent3>
      <a:accent4>
        <a:srgbClr val="8064A2"/>
      </a:accent4>
      <a:accent5>
        <a:srgbClr val="B5C9E4"/>
      </a:accent5>
      <a:accent6>
        <a:srgbClr val="D8CF79"/>
      </a:accent6>
      <a:hlink>
        <a:srgbClr val="F0D0D7"/>
      </a:hlink>
      <a:folHlink>
        <a:srgbClr val="4C2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22341</TotalTime>
  <Words>1179</Words>
  <Application>Microsoft Office PowerPoint</Application>
  <PresentationFormat>Panorámica</PresentationFormat>
  <Paragraphs>142</Paragraphs>
  <Slides>19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Arial Black</vt:lpstr>
      <vt:lpstr>Calibri</vt:lpstr>
      <vt:lpstr>Cambria</vt:lpstr>
      <vt:lpstr>Courier New</vt:lpstr>
      <vt:lpstr>Lucida Grande</vt:lpstr>
      <vt:lpstr>Verdana</vt:lpstr>
      <vt:lpstr>Wingdings</vt:lpstr>
      <vt:lpstr>1_Tema de Office</vt:lpstr>
      <vt:lpstr>DEPARTAMENTO CALIDAD  DE VIDA LABORAL   CAJAS DE COMPENSACION DE ASIGNACION FAMILIAR CCAF       SERVICIO SALUD METROPOLITANO SUR Noviembre 2024</vt:lpstr>
      <vt:lpstr>¿Qué son las Cajas de Compensación?</vt:lpstr>
      <vt:lpstr>Otras funciones</vt:lpstr>
      <vt:lpstr>¿Cómo se financian las Cajas de Compensación? </vt:lpstr>
      <vt:lpstr>¿Quién regula y fiscaliza las cajas de compensación?</vt:lpstr>
      <vt:lpstr>¿Cuántas cajas existen en Chile? </vt:lpstr>
      <vt:lpstr>Actividades generales previas a la afiliación </vt:lpstr>
      <vt:lpstr>Prestaciones de Bienestar Social y Adicionales</vt:lpstr>
      <vt:lpstr>Beneficios adicionales:</vt:lpstr>
      <vt:lpstr>Es importante conocer: </vt:lpstr>
      <vt:lpstr>Requisitos para afiliación</vt:lpstr>
      <vt:lpstr>Importante:</vt:lpstr>
      <vt:lpstr>Proceso de Afiliación a CCAF 2024:</vt:lpstr>
      <vt:lpstr>Plan de trabajo para la difusión de las CCAF, disponibles en el mercado: </vt:lpstr>
      <vt:lpstr>Plan de trabajo para la realización de la elección de CCAF: </vt:lpstr>
      <vt:lpstr>¿Cómo nos beneficia afiliarnos a una CCAF?</vt:lpstr>
      <vt:lpstr>CONSULTAS Y OBSERVACIONES</vt:lpstr>
      <vt:lpstr>ACCESO A INFORMACIÓN DETALLADA DE LAS CCAF</vt:lpstr>
      <vt:lpstr>DEPARTAMENTO CALIDAD  DE VIDA LABORAL    GRACIAS        SERVICIO SALUD METROPOLITANO SUR Noviembre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Rodríguez Saldías</dc:creator>
  <cp:lastModifiedBy>Oscar Rodriguez Saldias</cp:lastModifiedBy>
  <cp:revision>54</cp:revision>
  <cp:lastPrinted>2024-10-10T22:10:20Z</cp:lastPrinted>
  <dcterms:created xsi:type="dcterms:W3CDTF">2024-04-22T13:16:40Z</dcterms:created>
  <dcterms:modified xsi:type="dcterms:W3CDTF">2024-11-08T21:11:28Z</dcterms:modified>
</cp:coreProperties>
</file>